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306" r:id="rId5"/>
    <p:sldId id="307" r:id="rId6"/>
    <p:sldId id="308" r:id="rId7"/>
    <p:sldId id="309" r:id="rId8"/>
    <p:sldId id="310" r:id="rId9"/>
    <p:sldId id="329" r:id="rId10"/>
    <p:sldId id="311" r:id="rId11"/>
    <p:sldId id="312" r:id="rId12"/>
    <p:sldId id="313" r:id="rId13"/>
    <p:sldId id="325" r:id="rId14"/>
    <p:sldId id="328" r:id="rId15"/>
    <p:sldId id="314" r:id="rId16"/>
    <p:sldId id="315" r:id="rId17"/>
    <p:sldId id="316" r:id="rId18"/>
    <p:sldId id="317" r:id="rId19"/>
    <p:sldId id="318" r:id="rId20"/>
    <p:sldId id="319" r:id="rId21"/>
    <p:sldId id="321" r:id="rId22"/>
    <p:sldId id="327" r:id="rId23"/>
    <p:sldId id="326" r:id="rId24"/>
    <p:sldId id="323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  <a:srgbClr val="FFE5E5"/>
    <a:srgbClr val="FF8F8F"/>
    <a:srgbClr val="FF5050"/>
    <a:srgbClr val="FFC9C9"/>
    <a:srgbClr val="C495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E0C883-A5BF-4FB5-B9ED-6F9BEFA8D016}" v="135" dt="2020-02-26T13:21:18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Frost" userId="824888e3-90ab-4179-9eb2-1a6ab38a3848" providerId="ADAL" clId="{E9E0C883-A5BF-4FB5-B9ED-6F9BEFA8D016}"/>
    <pc:docChg chg="undo custSel addSld modSld">
      <pc:chgData name="Tim Frost" userId="824888e3-90ab-4179-9eb2-1a6ab38a3848" providerId="ADAL" clId="{E9E0C883-A5BF-4FB5-B9ED-6F9BEFA8D016}" dt="2020-02-26T13:44:13.464" v="1659" actId="6549"/>
      <pc:docMkLst>
        <pc:docMk/>
      </pc:docMkLst>
      <pc:sldChg chg="modSp">
        <pc:chgData name="Tim Frost" userId="824888e3-90ab-4179-9eb2-1a6ab38a3848" providerId="ADAL" clId="{E9E0C883-A5BF-4FB5-B9ED-6F9BEFA8D016}" dt="2020-02-25T11:27:18.437" v="686" actId="20577"/>
        <pc:sldMkLst>
          <pc:docMk/>
          <pc:sldMk cId="1182057570" sldId="308"/>
        </pc:sldMkLst>
        <pc:spChg chg="mod">
          <ac:chgData name="Tim Frost" userId="824888e3-90ab-4179-9eb2-1a6ab38a3848" providerId="ADAL" clId="{E9E0C883-A5BF-4FB5-B9ED-6F9BEFA8D016}" dt="2020-02-25T11:27:18.437" v="686" actId="20577"/>
          <ac:spMkLst>
            <pc:docMk/>
            <pc:sldMk cId="1182057570" sldId="308"/>
            <ac:spMk id="78" creationId="{00000000-0000-0000-0000-000000000000}"/>
          </ac:spMkLst>
        </pc:spChg>
      </pc:sldChg>
      <pc:sldChg chg="addSp modSp modAnim">
        <pc:chgData name="Tim Frost" userId="824888e3-90ab-4179-9eb2-1a6ab38a3848" providerId="ADAL" clId="{E9E0C883-A5BF-4FB5-B9ED-6F9BEFA8D016}" dt="2020-02-26T13:44:13.464" v="1659" actId="6549"/>
        <pc:sldMkLst>
          <pc:docMk/>
          <pc:sldMk cId="920678366" sldId="310"/>
        </pc:sldMkLst>
        <pc:spChg chg="mod">
          <ac:chgData name="Tim Frost" userId="824888e3-90ab-4179-9eb2-1a6ab38a3848" providerId="ADAL" clId="{E9E0C883-A5BF-4FB5-B9ED-6F9BEFA8D016}" dt="2020-02-25T11:43:03.340" v="1543" actId="207"/>
          <ac:spMkLst>
            <pc:docMk/>
            <pc:sldMk cId="920678366" sldId="310"/>
            <ac:spMk id="2" creationId="{00000000-0000-0000-0000-000000000000}"/>
          </ac:spMkLst>
        </pc:spChg>
        <pc:spChg chg="mod">
          <ac:chgData name="Tim Frost" userId="824888e3-90ab-4179-9eb2-1a6ab38a3848" providerId="ADAL" clId="{E9E0C883-A5BF-4FB5-B9ED-6F9BEFA8D016}" dt="2020-02-26T13:44:13.464" v="1659" actId="6549"/>
          <ac:spMkLst>
            <pc:docMk/>
            <pc:sldMk cId="920678366" sldId="310"/>
            <ac:spMk id="3" creationId="{00000000-0000-0000-0000-000000000000}"/>
          </ac:spMkLst>
        </pc:spChg>
        <pc:spChg chg="add mod">
          <ac:chgData name="Tim Frost" userId="824888e3-90ab-4179-9eb2-1a6ab38a3848" providerId="ADAL" clId="{E9E0C883-A5BF-4FB5-B9ED-6F9BEFA8D016}" dt="2020-02-25T11:43:47.659" v="1582" actId="14100"/>
          <ac:spMkLst>
            <pc:docMk/>
            <pc:sldMk cId="920678366" sldId="310"/>
            <ac:spMk id="8" creationId="{B9CD8393-A524-49F5-B989-6F5384BE3311}"/>
          </ac:spMkLst>
        </pc:spChg>
      </pc:sldChg>
      <pc:sldChg chg="modSp">
        <pc:chgData name="Tim Frost" userId="824888e3-90ab-4179-9eb2-1a6ab38a3848" providerId="ADAL" clId="{E9E0C883-A5BF-4FB5-B9ED-6F9BEFA8D016}" dt="2020-02-25T11:25:59.268" v="653" actId="20577"/>
        <pc:sldMkLst>
          <pc:docMk/>
          <pc:sldMk cId="2325978840" sldId="325"/>
        </pc:sldMkLst>
        <pc:spChg chg="mod">
          <ac:chgData name="Tim Frost" userId="824888e3-90ab-4179-9eb2-1a6ab38a3848" providerId="ADAL" clId="{E9E0C883-A5BF-4FB5-B9ED-6F9BEFA8D016}" dt="2020-02-25T11:25:59.268" v="653" actId="20577"/>
          <ac:spMkLst>
            <pc:docMk/>
            <pc:sldMk cId="2325978840" sldId="325"/>
            <ac:spMk id="3" creationId="{F3474E52-26CC-463D-96FB-E5CF6F0CB362}"/>
          </ac:spMkLst>
        </pc:spChg>
      </pc:sldChg>
      <pc:sldChg chg="addSp delSp modSp add modAnim">
        <pc:chgData name="Tim Frost" userId="824888e3-90ab-4179-9eb2-1a6ab38a3848" providerId="ADAL" clId="{E9E0C883-A5BF-4FB5-B9ED-6F9BEFA8D016}" dt="2020-02-25T10:51:13.825" v="475"/>
        <pc:sldMkLst>
          <pc:docMk/>
          <pc:sldMk cId="1196942499" sldId="328"/>
        </pc:sldMkLst>
        <pc:spChg chg="mod">
          <ac:chgData name="Tim Frost" userId="824888e3-90ab-4179-9eb2-1a6ab38a3848" providerId="ADAL" clId="{E9E0C883-A5BF-4FB5-B9ED-6F9BEFA8D016}" dt="2020-02-25T10:50:14.084" v="468" actId="20577"/>
          <ac:spMkLst>
            <pc:docMk/>
            <pc:sldMk cId="1196942499" sldId="328"/>
            <ac:spMk id="2" creationId="{019454A1-AB17-4B38-9913-C0938FC90406}"/>
          </ac:spMkLst>
        </pc:spChg>
        <pc:spChg chg="mod ord">
          <ac:chgData name="Tim Frost" userId="824888e3-90ab-4179-9eb2-1a6ab38a3848" providerId="ADAL" clId="{E9E0C883-A5BF-4FB5-B9ED-6F9BEFA8D016}" dt="2020-02-25T10:49:42.772" v="455" actId="167"/>
          <ac:spMkLst>
            <pc:docMk/>
            <pc:sldMk cId="1196942499" sldId="328"/>
            <ac:spMk id="3" creationId="{490207B4-E302-441C-B01A-97B2AA1A081B}"/>
          </ac:spMkLst>
        </pc:spChg>
        <pc:spChg chg="add">
          <ac:chgData name="Tim Frost" userId="824888e3-90ab-4179-9eb2-1a6ab38a3848" providerId="ADAL" clId="{E9E0C883-A5BF-4FB5-B9ED-6F9BEFA8D016}" dt="2020-02-25T10:14:46.377" v="28"/>
          <ac:spMkLst>
            <pc:docMk/>
            <pc:sldMk cId="1196942499" sldId="328"/>
            <ac:spMk id="5" creationId="{84EDB295-6992-41A8-9A07-0F16F3E7627D}"/>
          </ac:spMkLst>
        </pc:spChg>
        <pc:spChg chg="add mod ord topLvl">
          <ac:chgData name="Tim Frost" userId="824888e3-90ab-4179-9eb2-1a6ab38a3848" providerId="ADAL" clId="{E9E0C883-A5BF-4FB5-B9ED-6F9BEFA8D016}" dt="2020-02-25T10:48:22.347" v="447" actId="164"/>
          <ac:spMkLst>
            <pc:docMk/>
            <pc:sldMk cId="1196942499" sldId="328"/>
            <ac:spMk id="7" creationId="{B636DC29-C837-45AF-A28F-F474F69CEB1C}"/>
          </ac:spMkLst>
        </pc:spChg>
        <pc:spChg chg="add mod ord">
          <ac:chgData name="Tim Frost" userId="824888e3-90ab-4179-9eb2-1a6ab38a3848" providerId="ADAL" clId="{E9E0C883-A5BF-4FB5-B9ED-6F9BEFA8D016}" dt="2020-02-25T10:47:04.086" v="421" actId="164"/>
          <ac:spMkLst>
            <pc:docMk/>
            <pc:sldMk cId="1196942499" sldId="328"/>
            <ac:spMk id="8" creationId="{7E7DA9DF-A2BA-4019-8448-D923AB986EE1}"/>
          </ac:spMkLst>
        </pc:spChg>
        <pc:spChg chg="add mod topLvl">
          <ac:chgData name="Tim Frost" userId="824888e3-90ab-4179-9eb2-1a6ab38a3848" providerId="ADAL" clId="{E9E0C883-A5BF-4FB5-B9ED-6F9BEFA8D016}" dt="2020-02-25T10:48:22.347" v="447" actId="164"/>
          <ac:spMkLst>
            <pc:docMk/>
            <pc:sldMk cId="1196942499" sldId="328"/>
            <ac:spMk id="9" creationId="{FEC30F65-548D-4E0D-B17B-DE2A4E353125}"/>
          </ac:spMkLst>
        </pc:spChg>
        <pc:spChg chg="add mod">
          <ac:chgData name="Tim Frost" userId="824888e3-90ab-4179-9eb2-1a6ab38a3848" providerId="ADAL" clId="{E9E0C883-A5BF-4FB5-B9ED-6F9BEFA8D016}" dt="2020-02-25T10:49:30.011" v="453" actId="1036"/>
          <ac:spMkLst>
            <pc:docMk/>
            <pc:sldMk cId="1196942499" sldId="328"/>
            <ac:spMk id="14" creationId="{20E592B5-275F-4B8E-B829-3C8FCF32C52F}"/>
          </ac:spMkLst>
        </pc:spChg>
        <pc:spChg chg="add del mod">
          <ac:chgData name="Tim Frost" userId="824888e3-90ab-4179-9eb2-1a6ab38a3848" providerId="ADAL" clId="{E9E0C883-A5BF-4FB5-B9ED-6F9BEFA8D016}" dt="2020-02-25T10:28:28.014" v="202" actId="478"/>
          <ac:spMkLst>
            <pc:docMk/>
            <pc:sldMk cId="1196942499" sldId="328"/>
            <ac:spMk id="15" creationId="{BD67F528-3FD5-47EA-81DA-134521E13B50}"/>
          </ac:spMkLst>
        </pc:spChg>
        <pc:spChg chg="add del mod">
          <ac:chgData name="Tim Frost" userId="824888e3-90ab-4179-9eb2-1a6ab38a3848" providerId="ADAL" clId="{E9E0C883-A5BF-4FB5-B9ED-6F9BEFA8D016}" dt="2020-02-25T10:28:51.069" v="207" actId="478"/>
          <ac:spMkLst>
            <pc:docMk/>
            <pc:sldMk cId="1196942499" sldId="328"/>
            <ac:spMk id="16" creationId="{E45547DB-D2ED-4357-A90B-57C63466A834}"/>
          </ac:spMkLst>
        </pc:spChg>
        <pc:spChg chg="add del mod">
          <ac:chgData name="Tim Frost" userId="824888e3-90ab-4179-9eb2-1a6ab38a3848" providerId="ADAL" clId="{E9E0C883-A5BF-4FB5-B9ED-6F9BEFA8D016}" dt="2020-02-25T10:33:06.091" v="232" actId="478"/>
          <ac:spMkLst>
            <pc:docMk/>
            <pc:sldMk cId="1196942499" sldId="328"/>
            <ac:spMk id="17" creationId="{37F78E04-580F-4466-93EB-C4CA2F048EF5}"/>
          </ac:spMkLst>
        </pc:spChg>
        <pc:spChg chg="add mod ord">
          <ac:chgData name="Tim Frost" userId="824888e3-90ab-4179-9eb2-1a6ab38a3848" providerId="ADAL" clId="{E9E0C883-A5BF-4FB5-B9ED-6F9BEFA8D016}" dt="2020-02-25T10:47:32.834" v="440" actId="164"/>
          <ac:spMkLst>
            <pc:docMk/>
            <pc:sldMk cId="1196942499" sldId="328"/>
            <ac:spMk id="18" creationId="{C40F8C5B-D74B-4529-BB6A-E7A58EF76975}"/>
          </ac:spMkLst>
        </pc:spChg>
        <pc:spChg chg="add mod ord">
          <ac:chgData name="Tim Frost" userId="824888e3-90ab-4179-9eb2-1a6ab38a3848" providerId="ADAL" clId="{E9E0C883-A5BF-4FB5-B9ED-6F9BEFA8D016}" dt="2020-02-25T10:47:32.834" v="440" actId="164"/>
          <ac:spMkLst>
            <pc:docMk/>
            <pc:sldMk cId="1196942499" sldId="328"/>
            <ac:spMk id="19" creationId="{FCEA2C28-131E-486D-8626-E6F0BEFA5FBE}"/>
          </ac:spMkLst>
        </pc:spChg>
        <pc:spChg chg="add mod">
          <ac:chgData name="Tim Frost" userId="824888e3-90ab-4179-9eb2-1a6ab38a3848" providerId="ADAL" clId="{E9E0C883-A5BF-4FB5-B9ED-6F9BEFA8D016}" dt="2020-02-25T10:47:40.259" v="441" actId="164"/>
          <ac:spMkLst>
            <pc:docMk/>
            <pc:sldMk cId="1196942499" sldId="328"/>
            <ac:spMk id="20" creationId="{95A48CCE-E988-433D-94FF-37E0A40A02CC}"/>
          </ac:spMkLst>
        </pc:spChg>
        <pc:spChg chg="add mod">
          <ac:chgData name="Tim Frost" userId="824888e3-90ab-4179-9eb2-1a6ab38a3848" providerId="ADAL" clId="{E9E0C883-A5BF-4FB5-B9ED-6F9BEFA8D016}" dt="2020-02-25T10:47:40.259" v="441" actId="164"/>
          <ac:spMkLst>
            <pc:docMk/>
            <pc:sldMk cId="1196942499" sldId="328"/>
            <ac:spMk id="21" creationId="{070E3298-C9F4-4CA7-A6FE-B71BB39B24E9}"/>
          </ac:spMkLst>
        </pc:spChg>
        <pc:spChg chg="add mod">
          <ac:chgData name="Tim Frost" userId="824888e3-90ab-4179-9eb2-1a6ab38a3848" providerId="ADAL" clId="{E9E0C883-A5BF-4FB5-B9ED-6F9BEFA8D016}" dt="2020-02-25T10:47:04.086" v="421" actId="164"/>
          <ac:spMkLst>
            <pc:docMk/>
            <pc:sldMk cId="1196942499" sldId="328"/>
            <ac:spMk id="22" creationId="{BEB0C43A-8F29-4EB2-A4EC-75317C98F5BC}"/>
          </ac:spMkLst>
        </pc:spChg>
        <pc:grpChg chg="add mod ord">
          <ac:chgData name="Tim Frost" userId="824888e3-90ab-4179-9eb2-1a6ab38a3848" providerId="ADAL" clId="{E9E0C883-A5BF-4FB5-B9ED-6F9BEFA8D016}" dt="2020-02-25T10:48:49.651" v="449" actId="167"/>
          <ac:grpSpMkLst>
            <pc:docMk/>
            <pc:sldMk cId="1196942499" sldId="328"/>
            <ac:grpSpMk id="23" creationId="{4689D96F-CAC9-4202-91E3-2913549CBB6B}"/>
          </ac:grpSpMkLst>
        </pc:grpChg>
        <pc:grpChg chg="add del mod ord">
          <ac:chgData name="Tim Frost" userId="824888e3-90ab-4179-9eb2-1a6ab38a3848" providerId="ADAL" clId="{E9E0C883-A5BF-4FB5-B9ED-6F9BEFA8D016}" dt="2020-02-25T10:48:15.508" v="446" actId="165"/>
          <ac:grpSpMkLst>
            <pc:docMk/>
            <pc:sldMk cId="1196942499" sldId="328"/>
            <ac:grpSpMk id="24" creationId="{9DF04A21-4969-493B-A9A0-233A2CB34EB9}"/>
          </ac:grpSpMkLst>
        </pc:grpChg>
        <pc:grpChg chg="add mod ord">
          <ac:chgData name="Tim Frost" userId="824888e3-90ab-4179-9eb2-1a6ab38a3848" providerId="ADAL" clId="{E9E0C883-A5BF-4FB5-B9ED-6F9BEFA8D016}" dt="2020-02-25T10:47:56.393" v="444" actId="167"/>
          <ac:grpSpMkLst>
            <pc:docMk/>
            <pc:sldMk cId="1196942499" sldId="328"/>
            <ac:grpSpMk id="25" creationId="{C88D8B11-FD75-4AA8-BD21-254F1CE7D3E0}"/>
          </ac:grpSpMkLst>
        </pc:grpChg>
        <pc:grpChg chg="add mod ord">
          <ac:chgData name="Tim Frost" userId="824888e3-90ab-4179-9eb2-1a6ab38a3848" providerId="ADAL" clId="{E9E0C883-A5BF-4FB5-B9ED-6F9BEFA8D016}" dt="2020-02-25T10:50:05.245" v="458" actId="166"/>
          <ac:grpSpMkLst>
            <pc:docMk/>
            <pc:sldMk cId="1196942499" sldId="328"/>
            <ac:grpSpMk id="26" creationId="{2C0E548E-6170-47AD-9441-1B041219E7C4}"/>
          </ac:grpSpMkLst>
        </pc:grpChg>
        <pc:grpChg chg="add mod ord">
          <ac:chgData name="Tim Frost" userId="824888e3-90ab-4179-9eb2-1a6ab38a3848" providerId="ADAL" clId="{E9E0C883-A5BF-4FB5-B9ED-6F9BEFA8D016}" dt="2020-02-25T10:48:26.075" v="448" actId="167"/>
          <ac:grpSpMkLst>
            <pc:docMk/>
            <pc:sldMk cId="1196942499" sldId="328"/>
            <ac:grpSpMk id="27" creationId="{B9505601-6DE4-4841-8AAC-07C881A19531}"/>
          </ac:grpSpMkLst>
        </pc:grpChg>
        <pc:graphicFrameChg chg="add mod ord">
          <ac:chgData name="Tim Frost" userId="824888e3-90ab-4179-9eb2-1a6ab38a3848" providerId="ADAL" clId="{E9E0C883-A5BF-4FB5-B9ED-6F9BEFA8D016}" dt="2020-02-25T10:49:56.470" v="457" actId="171"/>
          <ac:graphicFrameMkLst>
            <pc:docMk/>
            <pc:sldMk cId="1196942499" sldId="328"/>
            <ac:graphicFrameMk id="6" creationId="{6C75ADAD-F620-4575-B461-A4ED19253832}"/>
          </ac:graphicFrameMkLst>
        </pc:graphicFrameChg>
        <pc:cxnChg chg="add mod">
          <ac:chgData name="Tim Frost" userId="824888e3-90ab-4179-9eb2-1a6ab38a3848" providerId="ADAL" clId="{E9E0C883-A5BF-4FB5-B9ED-6F9BEFA8D016}" dt="2020-02-25T10:48:22.347" v="447" actId="164"/>
          <ac:cxnSpMkLst>
            <pc:docMk/>
            <pc:sldMk cId="1196942499" sldId="328"/>
            <ac:cxnSpMk id="11" creationId="{1681AE14-6996-49D2-8E07-F4CF1DD2D68C}"/>
          </ac:cxnSpMkLst>
        </pc:cxnChg>
      </pc:sldChg>
      <pc:sldChg chg="addSp modSp add modAnim">
        <pc:chgData name="Tim Frost" userId="824888e3-90ab-4179-9eb2-1a6ab38a3848" providerId="ADAL" clId="{E9E0C883-A5BF-4FB5-B9ED-6F9BEFA8D016}" dt="2020-02-26T13:21:18.368" v="1647" actId="20577"/>
        <pc:sldMkLst>
          <pc:docMk/>
          <pc:sldMk cId="2646383488" sldId="329"/>
        </pc:sldMkLst>
        <pc:spChg chg="mod">
          <ac:chgData name="Tim Frost" userId="824888e3-90ab-4179-9eb2-1a6ab38a3848" providerId="ADAL" clId="{E9E0C883-A5BF-4FB5-B9ED-6F9BEFA8D016}" dt="2020-02-25T11:26:55.701" v="684" actId="20577"/>
          <ac:spMkLst>
            <pc:docMk/>
            <pc:sldMk cId="2646383488" sldId="329"/>
            <ac:spMk id="2" creationId="{340F730A-B17F-4E12-BB4D-354CDADAF333}"/>
          </ac:spMkLst>
        </pc:spChg>
        <pc:spChg chg="mod">
          <ac:chgData name="Tim Frost" userId="824888e3-90ab-4179-9eb2-1a6ab38a3848" providerId="ADAL" clId="{E9E0C883-A5BF-4FB5-B9ED-6F9BEFA8D016}" dt="2020-02-26T13:21:18.368" v="1647" actId="20577"/>
          <ac:spMkLst>
            <pc:docMk/>
            <pc:sldMk cId="2646383488" sldId="329"/>
            <ac:spMk id="3" creationId="{CE4F5653-242E-4988-8CEC-3FDEC9116FEE}"/>
          </ac:spMkLst>
        </pc:spChg>
        <pc:picChg chg="add mod">
          <ac:chgData name="Tim Frost" userId="824888e3-90ab-4179-9eb2-1a6ab38a3848" providerId="ADAL" clId="{E9E0C883-A5BF-4FB5-B9ED-6F9BEFA8D016}" dt="2020-02-25T11:47:05.599" v="1596" actId="1076"/>
          <ac:picMkLst>
            <pc:docMk/>
            <pc:sldMk cId="2646383488" sldId="329"/>
            <ac:picMk id="5" creationId="{DBCC0427-1630-4EAA-889C-AD63A49CC303}"/>
          </ac:picMkLst>
        </pc:picChg>
      </pc:sldChg>
    </pc:docChg>
  </pc:docChgLst>
  <pc:docChgLst>
    <pc:chgData name="Tim Frost" userId="824888e3-90ab-4179-9eb2-1a6ab38a3848" providerId="ADAL" clId="{99D6B79B-D989-45F2-9A71-65A5D6A64A3E}"/>
    <pc:docChg chg="modSld">
      <pc:chgData name="Tim Frost" userId="824888e3-90ab-4179-9eb2-1a6ab38a3848" providerId="ADAL" clId="{99D6B79B-D989-45F2-9A71-65A5D6A64A3E}" dt="2020-02-17T14:30:35.139" v="70" actId="1076"/>
      <pc:docMkLst>
        <pc:docMk/>
      </pc:docMkLst>
      <pc:sldChg chg="modSp">
        <pc:chgData name="Tim Frost" userId="824888e3-90ab-4179-9eb2-1a6ab38a3848" providerId="ADAL" clId="{99D6B79B-D989-45F2-9A71-65A5D6A64A3E}" dt="2020-02-13T14:52:50.289" v="11" actId="6549"/>
        <pc:sldMkLst>
          <pc:docMk/>
          <pc:sldMk cId="6982167" sldId="306"/>
        </pc:sldMkLst>
        <pc:spChg chg="mod">
          <ac:chgData name="Tim Frost" userId="824888e3-90ab-4179-9eb2-1a6ab38a3848" providerId="ADAL" clId="{99D6B79B-D989-45F2-9A71-65A5D6A64A3E}" dt="2020-02-13T14:52:50.289" v="11" actId="6549"/>
          <ac:spMkLst>
            <pc:docMk/>
            <pc:sldMk cId="6982167" sldId="306"/>
            <ac:spMk id="8" creationId="{00000000-0000-0000-0000-000000000000}"/>
          </ac:spMkLst>
        </pc:spChg>
      </pc:sldChg>
      <pc:sldChg chg="modSp">
        <pc:chgData name="Tim Frost" userId="824888e3-90ab-4179-9eb2-1a6ab38a3848" providerId="ADAL" clId="{99D6B79B-D989-45F2-9A71-65A5D6A64A3E}" dt="2020-02-17T14:30:35.139" v="70" actId="1076"/>
        <pc:sldMkLst>
          <pc:docMk/>
          <pc:sldMk cId="1182057570" sldId="308"/>
        </pc:sldMkLst>
        <pc:spChg chg="mod">
          <ac:chgData name="Tim Frost" userId="824888e3-90ab-4179-9eb2-1a6ab38a3848" providerId="ADAL" clId="{99D6B79B-D989-45F2-9A71-65A5D6A64A3E}" dt="2020-02-17T14:30:35.139" v="70" actId="1076"/>
          <ac:spMkLst>
            <pc:docMk/>
            <pc:sldMk cId="1182057570" sldId="308"/>
            <ac:spMk id="46" creationId="{00000000-0000-0000-0000-000000000000}"/>
          </ac:spMkLst>
        </pc:spChg>
        <pc:cxnChg chg="mod">
          <ac:chgData name="Tim Frost" userId="824888e3-90ab-4179-9eb2-1a6ab38a3848" providerId="ADAL" clId="{99D6B79B-D989-45F2-9A71-65A5D6A64A3E}" dt="2020-02-17T14:30:35.139" v="70" actId="1076"/>
          <ac:cxnSpMkLst>
            <pc:docMk/>
            <pc:sldMk cId="1182057570" sldId="308"/>
            <ac:cxnSpMk id="63" creationId="{00000000-0000-0000-0000-000000000000}"/>
          </ac:cxnSpMkLst>
        </pc:cxnChg>
      </pc:sldChg>
      <pc:sldChg chg="modSp">
        <pc:chgData name="Tim Frost" userId="824888e3-90ab-4179-9eb2-1a6ab38a3848" providerId="ADAL" clId="{99D6B79B-D989-45F2-9A71-65A5D6A64A3E}" dt="2020-02-13T14:56:15.913" v="69" actId="20577"/>
        <pc:sldMkLst>
          <pc:docMk/>
          <pc:sldMk cId="62802640" sldId="321"/>
        </pc:sldMkLst>
        <pc:spChg chg="mod">
          <ac:chgData name="Tim Frost" userId="824888e3-90ab-4179-9eb2-1a6ab38a3848" providerId="ADAL" clId="{99D6B79B-D989-45F2-9A71-65A5D6A64A3E}" dt="2020-02-13T14:56:15.913" v="69" actId="20577"/>
          <ac:spMkLst>
            <pc:docMk/>
            <pc:sldMk cId="62802640" sldId="321"/>
            <ac:spMk id="3" creationId="{00000000-0000-0000-0000-000000000000}"/>
          </ac:spMkLst>
        </pc:spChg>
      </pc:sldChg>
    </pc:docChg>
  </pc:docChgLst>
  <pc:docChgLst>
    <pc:chgData name="Tim Frost" userId="824888e3-90ab-4179-9eb2-1a6ab38a3848" providerId="ADAL" clId="{E8F9D1E2-A018-4163-B257-80016E3E770E}"/>
    <pc:docChg chg="undo custSel addSld delSld modSld">
      <pc:chgData name="Tim Frost" userId="824888e3-90ab-4179-9eb2-1a6ab38a3848" providerId="ADAL" clId="{E8F9D1E2-A018-4163-B257-80016E3E770E}" dt="2020-02-13T14:27:31.831" v="4886" actId="2696"/>
      <pc:docMkLst>
        <pc:docMk/>
      </pc:docMkLst>
      <pc:sldChg chg="addSp delSp modSp">
        <pc:chgData name="Tim Frost" userId="824888e3-90ab-4179-9eb2-1a6ab38a3848" providerId="ADAL" clId="{E8F9D1E2-A018-4163-B257-80016E3E770E}" dt="2020-02-13T10:48:33.127" v="226" actId="6549"/>
        <pc:sldMkLst>
          <pc:docMk/>
          <pc:sldMk cId="718194195" sldId="307"/>
        </pc:sldMkLst>
        <pc:spChg chg="mod">
          <ac:chgData name="Tim Frost" userId="824888e3-90ab-4179-9eb2-1a6ab38a3848" providerId="ADAL" clId="{E8F9D1E2-A018-4163-B257-80016E3E770E}" dt="2020-02-13T10:48:33.127" v="226" actId="6549"/>
          <ac:spMkLst>
            <pc:docMk/>
            <pc:sldMk cId="718194195" sldId="307"/>
            <ac:spMk id="7" creationId="{00000000-0000-0000-0000-000000000000}"/>
          </ac:spMkLst>
        </pc:spChg>
        <pc:grpChg chg="mod">
          <ac:chgData name="Tim Frost" userId="824888e3-90ab-4179-9eb2-1a6ab38a3848" providerId="ADAL" clId="{E8F9D1E2-A018-4163-B257-80016E3E770E}" dt="2020-02-13T10:47:33.150" v="193" actId="1035"/>
          <ac:grpSpMkLst>
            <pc:docMk/>
            <pc:sldMk cId="718194195" sldId="307"/>
            <ac:grpSpMk id="14" creationId="{9343B319-57BF-4F9F-AF45-8FC709C958C8}"/>
          </ac:grpSpMkLst>
        </pc:grpChg>
        <pc:grpChg chg="mod">
          <ac:chgData name="Tim Frost" userId="824888e3-90ab-4179-9eb2-1a6ab38a3848" providerId="ADAL" clId="{E8F9D1E2-A018-4163-B257-80016E3E770E}" dt="2020-02-13T10:47:23.096" v="179" actId="1036"/>
          <ac:grpSpMkLst>
            <pc:docMk/>
            <pc:sldMk cId="718194195" sldId="307"/>
            <ac:grpSpMk id="15" creationId="{40CB2E4D-442B-408F-95C4-96C5156E68CB}"/>
          </ac:grpSpMkLst>
        </pc:grpChg>
        <pc:picChg chg="mod">
          <ac:chgData name="Tim Frost" userId="824888e3-90ab-4179-9eb2-1a6ab38a3848" providerId="ADAL" clId="{E8F9D1E2-A018-4163-B257-80016E3E770E}" dt="2020-02-13T10:45:50.497" v="68" actId="12788"/>
          <ac:picMkLst>
            <pc:docMk/>
            <pc:sldMk cId="718194195" sldId="307"/>
            <ac:picMk id="3" creationId="{00000000-0000-0000-0000-000000000000}"/>
          </ac:picMkLst>
        </pc:picChg>
        <pc:picChg chg="mod">
          <ac:chgData name="Tim Frost" userId="824888e3-90ab-4179-9eb2-1a6ab38a3848" providerId="ADAL" clId="{E8F9D1E2-A018-4163-B257-80016E3E770E}" dt="2020-02-13T10:47:12.833" v="167" actId="1035"/>
          <ac:picMkLst>
            <pc:docMk/>
            <pc:sldMk cId="718194195" sldId="307"/>
            <ac:picMk id="8" creationId="{00000000-0000-0000-0000-000000000000}"/>
          </ac:picMkLst>
        </pc:picChg>
        <pc:picChg chg="del">
          <ac:chgData name="Tim Frost" userId="824888e3-90ab-4179-9eb2-1a6ab38a3848" providerId="ADAL" clId="{E8F9D1E2-A018-4163-B257-80016E3E770E}" dt="2020-02-13T10:44:05.109" v="2" actId="478"/>
          <ac:picMkLst>
            <pc:docMk/>
            <pc:sldMk cId="718194195" sldId="307"/>
            <ac:picMk id="19" creationId="{83ACF093-4AC1-4B46-B62A-2F809DB20F36}"/>
          </ac:picMkLst>
        </pc:picChg>
        <pc:picChg chg="add mod">
          <ac:chgData name="Tim Frost" userId="824888e3-90ab-4179-9eb2-1a6ab38a3848" providerId="ADAL" clId="{E8F9D1E2-A018-4163-B257-80016E3E770E}" dt="2020-02-13T10:47:28.389" v="183" actId="1036"/>
          <ac:picMkLst>
            <pc:docMk/>
            <pc:sldMk cId="718194195" sldId="307"/>
            <ac:picMk id="20" creationId="{5AD6C8C3-EE84-43E7-87ED-53C01D9C3D23}"/>
          </ac:picMkLst>
        </pc:picChg>
        <pc:cxnChg chg="add del mod">
          <ac:chgData name="Tim Frost" userId="824888e3-90ab-4179-9eb2-1a6ab38a3848" providerId="ADAL" clId="{E8F9D1E2-A018-4163-B257-80016E3E770E}" dt="2020-02-13T10:47:45.404" v="194" actId="478"/>
          <ac:cxnSpMkLst>
            <pc:docMk/>
            <pc:sldMk cId="718194195" sldId="307"/>
            <ac:cxnSpMk id="22" creationId="{34E3DF52-DEDF-46E9-9D15-49C8DE83B83D}"/>
          </ac:cxnSpMkLst>
        </pc:cxnChg>
        <pc:cxnChg chg="add del mod">
          <ac:chgData name="Tim Frost" userId="824888e3-90ab-4179-9eb2-1a6ab38a3848" providerId="ADAL" clId="{E8F9D1E2-A018-4163-B257-80016E3E770E}" dt="2020-02-13T10:47:45.404" v="194" actId="478"/>
          <ac:cxnSpMkLst>
            <pc:docMk/>
            <pc:sldMk cId="718194195" sldId="307"/>
            <ac:cxnSpMk id="23" creationId="{A127F4EC-6575-4C3D-9FE1-87BBB70E59CE}"/>
          </ac:cxnSpMkLst>
        </pc:cxnChg>
        <pc:cxnChg chg="add del mod">
          <ac:chgData name="Tim Frost" userId="824888e3-90ab-4179-9eb2-1a6ab38a3848" providerId="ADAL" clId="{E8F9D1E2-A018-4163-B257-80016E3E770E}" dt="2020-02-13T10:47:45.404" v="194" actId="478"/>
          <ac:cxnSpMkLst>
            <pc:docMk/>
            <pc:sldMk cId="718194195" sldId="307"/>
            <ac:cxnSpMk id="24" creationId="{E55F450F-B82A-470B-A6C2-77228F365722}"/>
          </ac:cxnSpMkLst>
        </pc:cxnChg>
        <pc:cxnChg chg="add del mod">
          <ac:chgData name="Tim Frost" userId="824888e3-90ab-4179-9eb2-1a6ab38a3848" providerId="ADAL" clId="{E8F9D1E2-A018-4163-B257-80016E3E770E}" dt="2020-02-13T10:47:45.404" v="194" actId="478"/>
          <ac:cxnSpMkLst>
            <pc:docMk/>
            <pc:sldMk cId="718194195" sldId="307"/>
            <ac:cxnSpMk id="25" creationId="{BC97509A-BE91-4182-8AD7-22F9832B709F}"/>
          </ac:cxnSpMkLst>
        </pc:cxnChg>
        <pc:cxnChg chg="add del mod">
          <ac:chgData name="Tim Frost" userId="824888e3-90ab-4179-9eb2-1a6ab38a3848" providerId="ADAL" clId="{E8F9D1E2-A018-4163-B257-80016E3E770E}" dt="2020-02-13T10:47:45.404" v="194" actId="478"/>
          <ac:cxnSpMkLst>
            <pc:docMk/>
            <pc:sldMk cId="718194195" sldId="307"/>
            <ac:cxnSpMk id="26" creationId="{77CD5986-70A8-4950-A6E0-1743B1B3DF84}"/>
          </ac:cxnSpMkLst>
        </pc:cxnChg>
      </pc:sldChg>
      <pc:sldChg chg="addSp modSp">
        <pc:chgData name="Tim Frost" userId="824888e3-90ab-4179-9eb2-1a6ab38a3848" providerId="ADAL" clId="{E8F9D1E2-A018-4163-B257-80016E3E770E}" dt="2020-02-13T11:11:26.019" v="1726" actId="14100"/>
        <pc:sldMkLst>
          <pc:docMk/>
          <pc:sldMk cId="920678366" sldId="310"/>
        </pc:sldMkLst>
        <pc:spChg chg="mod">
          <ac:chgData name="Tim Frost" userId="824888e3-90ab-4179-9eb2-1a6ab38a3848" providerId="ADAL" clId="{E8F9D1E2-A018-4163-B257-80016E3E770E}" dt="2020-02-13T11:11:04.980" v="1725" actId="20577"/>
          <ac:spMkLst>
            <pc:docMk/>
            <pc:sldMk cId="920678366" sldId="310"/>
            <ac:spMk id="2" creationId="{00000000-0000-0000-0000-000000000000}"/>
          </ac:spMkLst>
        </pc:spChg>
        <pc:spChg chg="mod">
          <ac:chgData name="Tim Frost" userId="824888e3-90ab-4179-9eb2-1a6ab38a3848" providerId="ADAL" clId="{E8F9D1E2-A018-4163-B257-80016E3E770E}" dt="2020-02-13T10:49:11.577" v="240" actId="6549"/>
          <ac:spMkLst>
            <pc:docMk/>
            <pc:sldMk cId="920678366" sldId="310"/>
            <ac:spMk id="3" creationId="{00000000-0000-0000-0000-000000000000}"/>
          </ac:spMkLst>
        </pc:spChg>
        <pc:spChg chg="add mod">
          <ac:chgData name="Tim Frost" userId="824888e3-90ab-4179-9eb2-1a6ab38a3848" providerId="ADAL" clId="{E8F9D1E2-A018-4163-B257-80016E3E770E}" dt="2020-02-13T11:10:19.120" v="1656" actId="1036"/>
          <ac:spMkLst>
            <pc:docMk/>
            <pc:sldMk cId="920678366" sldId="310"/>
            <ac:spMk id="4" creationId="{9F8C96BC-506D-494C-AD88-DFDFA7616A3F}"/>
          </ac:spMkLst>
        </pc:spChg>
        <pc:spChg chg="mod">
          <ac:chgData name="Tim Frost" userId="824888e3-90ab-4179-9eb2-1a6ab38a3848" providerId="ADAL" clId="{E8F9D1E2-A018-4163-B257-80016E3E770E}" dt="2020-02-13T11:11:26.019" v="1726" actId="14100"/>
          <ac:spMkLst>
            <pc:docMk/>
            <pc:sldMk cId="920678366" sldId="310"/>
            <ac:spMk id="6" creationId="{0F1C995A-5473-43BB-9E13-9721E848CDC1}"/>
          </ac:spMkLst>
        </pc:spChg>
      </pc:sldChg>
      <pc:sldChg chg="addSp delSp modSp">
        <pc:chgData name="Tim Frost" userId="824888e3-90ab-4179-9eb2-1a6ab38a3848" providerId="ADAL" clId="{E8F9D1E2-A018-4163-B257-80016E3E770E}" dt="2020-02-13T11:12:59.528" v="1729" actId="1076"/>
        <pc:sldMkLst>
          <pc:docMk/>
          <pc:sldMk cId="3177737946" sldId="312"/>
        </pc:sldMkLst>
        <pc:grpChg chg="del">
          <ac:chgData name="Tim Frost" userId="824888e3-90ab-4179-9eb2-1a6ab38a3848" providerId="ADAL" clId="{E8F9D1E2-A018-4163-B257-80016E3E770E}" dt="2020-02-13T11:12:53.176" v="1727" actId="478"/>
          <ac:grpSpMkLst>
            <pc:docMk/>
            <pc:sldMk cId="3177737946" sldId="312"/>
            <ac:grpSpMk id="187" creationId="{16FDB945-FF52-4614-AF5A-5BAD8AEC84B5}"/>
          </ac:grpSpMkLst>
        </pc:grpChg>
        <pc:picChg chg="add mod">
          <ac:chgData name="Tim Frost" userId="824888e3-90ab-4179-9eb2-1a6ab38a3848" providerId="ADAL" clId="{E8F9D1E2-A018-4163-B257-80016E3E770E}" dt="2020-02-13T11:12:59.528" v="1729" actId="1076"/>
          <ac:picMkLst>
            <pc:docMk/>
            <pc:sldMk cId="3177737946" sldId="312"/>
            <ac:picMk id="191" creationId="{3DEEFB4A-25F8-4225-B279-D0F96368B4C4}"/>
          </ac:picMkLst>
        </pc:picChg>
      </pc:sldChg>
      <pc:sldChg chg="addSp modSp">
        <pc:chgData name="Tim Frost" userId="824888e3-90ab-4179-9eb2-1a6ab38a3848" providerId="ADAL" clId="{E8F9D1E2-A018-4163-B257-80016E3E770E}" dt="2020-02-13T11:19:39.843" v="1967" actId="1035"/>
        <pc:sldMkLst>
          <pc:docMk/>
          <pc:sldMk cId="4079749340" sldId="313"/>
        </pc:sldMkLst>
        <pc:spChg chg="mod">
          <ac:chgData name="Tim Frost" userId="824888e3-90ab-4179-9eb2-1a6ab38a3848" providerId="ADAL" clId="{E8F9D1E2-A018-4163-B257-80016E3E770E}" dt="2020-02-13T11:18:47.408" v="1911" actId="948"/>
          <ac:spMkLst>
            <pc:docMk/>
            <pc:sldMk cId="4079749340" sldId="313"/>
            <ac:spMk id="8" creationId="{00000000-0000-0000-0000-000000000000}"/>
          </ac:spMkLst>
        </pc:spChg>
        <pc:picChg chg="mod">
          <ac:chgData name="Tim Frost" userId="824888e3-90ab-4179-9eb2-1a6ab38a3848" providerId="ADAL" clId="{E8F9D1E2-A018-4163-B257-80016E3E770E}" dt="2020-02-13T11:19:32.738" v="1948" actId="1036"/>
          <ac:picMkLst>
            <pc:docMk/>
            <pc:sldMk cId="4079749340" sldId="313"/>
            <ac:picMk id="6" creationId="{34CD2C81-5EC8-49FA-8258-335E8A6BC718}"/>
          </ac:picMkLst>
        </pc:picChg>
        <pc:picChg chg="mod">
          <ac:chgData name="Tim Frost" userId="824888e3-90ab-4179-9eb2-1a6ab38a3848" providerId="ADAL" clId="{E8F9D1E2-A018-4163-B257-80016E3E770E}" dt="2020-02-13T11:19:25.477" v="1939" actId="465"/>
          <ac:picMkLst>
            <pc:docMk/>
            <pc:sldMk cId="4079749340" sldId="313"/>
            <ac:picMk id="10" creationId="{68567BC2-1135-4322-A206-4845773BD72D}"/>
          </ac:picMkLst>
        </pc:picChg>
        <pc:picChg chg="mod">
          <ac:chgData name="Tim Frost" userId="824888e3-90ab-4179-9eb2-1a6ab38a3848" providerId="ADAL" clId="{E8F9D1E2-A018-4163-B257-80016E3E770E}" dt="2020-02-13T11:19:25.477" v="1939" actId="465"/>
          <ac:picMkLst>
            <pc:docMk/>
            <pc:sldMk cId="4079749340" sldId="313"/>
            <ac:picMk id="11" creationId="{7178F20B-A10C-48E0-BA73-F2D712EE6D47}"/>
          </ac:picMkLst>
        </pc:picChg>
        <pc:picChg chg="mod">
          <ac:chgData name="Tim Frost" userId="824888e3-90ab-4179-9eb2-1a6ab38a3848" providerId="ADAL" clId="{E8F9D1E2-A018-4163-B257-80016E3E770E}" dt="2020-02-13T11:19:25.477" v="1939" actId="465"/>
          <ac:picMkLst>
            <pc:docMk/>
            <pc:sldMk cId="4079749340" sldId="313"/>
            <ac:picMk id="12" creationId="{460AC7ED-B425-47D6-99BE-50504D21ED4E}"/>
          </ac:picMkLst>
        </pc:picChg>
        <pc:picChg chg="mod">
          <ac:chgData name="Tim Frost" userId="824888e3-90ab-4179-9eb2-1a6ab38a3848" providerId="ADAL" clId="{E8F9D1E2-A018-4163-B257-80016E3E770E}" dt="2020-02-13T11:19:25.477" v="1939" actId="465"/>
          <ac:picMkLst>
            <pc:docMk/>
            <pc:sldMk cId="4079749340" sldId="313"/>
            <ac:picMk id="13" creationId="{EC09EFB2-D6E6-45F9-9D10-951D4656CE78}"/>
          </ac:picMkLst>
        </pc:picChg>
        <pc:picChg chg="mod">
          <ac:chgData name="Tim Frost" userId="824888e3-90ab-4179-9eb2-1a6ab38a3848" providerId="ADAL" clId="{E8F9D1E2-A018-4163-B257-80016E3E770E}" dt="2020-02-13T11:19:25.477" v="1939" actId="465"/>
          <ac:picMkLst>
            <pc:docMk/>
            <pc:sldMk cId="4079749340" sldId="313"/>
            <ac:picMk id="14" creationId="{CD36B954-4E1B-4782-9C20-E2D4F53AB0EF}"/>
          </ac:picMkLst>
        </pc:picChg>
        <pc:picChg chg="add mod">
          <ac:chgData name="Tim Frost" userId="824888e3-90ab-4179-9eb2-1a6ab38a3848" providerId="ADAL" clId="{E8F9D1E2-A018-4163-B257-80016E3E770E}" dt="2020-02-13T11:19:39.843" v="1967" actId="1035"/>
          <ac:picMkLst>
            <pc:docMk/>
            <pc:sldMk cId="4079749340" sldId="313"/>
            <ac:picMk id="15" creationId="{AA5D589B-87D1-488A-8782-8213280F6DB2}"/>
          </ac:picMkLst>
        </pc:picChg>
        <pc:picChg chg="mod">
          <ac:chgData name="Tim Frost" userId="824888e3-90ab-4179-9eb2-1a6ab38a3848" providerId="ADAL" clId="{E8F9D1E2-A018-4163-B257-80016E3E770E}" dt="2020-02-13T11:18:54.977" v="1926" actId="1036"/>
          <ac:picMkLst>
            <pc:docMk/>
            <pc:sldMk cId="4079749340" sldId="313"/>
            <ac:picMk id="20" creationId="{D324BF87-70E9-46F5-B4E6-A55DA9AE0CD1}"/>
          </ac:picMkLst>
        </pc:picChg>
      </pc:sldChg>
      <pc:sldChg chg="modSp">
        <pc:chgData name="Tim Frost" userId="824888e3-90ab-4179-9eb2-1a6ab38a3848" providerId="ADAL" clId="{E8F9D1E2-A018-4163-B257-80016E3E770E}" dt="2020-02-13T13:22:22.002" v="3485" actId="6549"/>
        <pc:sldMkLst>
          <pc:docMk/>
          <pc:sldMk cId="2191164821" sldId="319"/>
        </pc:sldMkLst>
        <pc:spChg chg="mod">
          <ac:chgData name="Tim Frost" userId="824888e3-90ab-4179-9eb2-1a6ab38a3848" providerId="ADAL" clId="{E8F9D1E2-A018-4163-B257-80016E3E770E}" dt="2020-02-13T13:11:36.038" v="3032" actId="20577"/>
          <ac:spMkLst>
            <pc:docMk/>
            <pc:sldMk cId="2191164821" sldId="319"/>
            <ac:spMk id="2" creationId="{3E8A7A59-F25B-4844-A45E-139D850AF558}"/>
          </ac:spMkLst>
        </pc:spChg>
        <pc:spChg chg="mod">
          <ac:chgData name="Tim Frost" userId="824888e3-90ab-4179-9eb2-1a6ab38a3848" providerId="ADAL" clId="{E8F9D1E2-A018-4163-B257-80016E3E770E}" dt="2020-02-13T13:22:03.392" v="3436" actId="20577"/>
          <ac:spMkLst>
            <pc:docMk/>
            <pc:sldMk cId="2191164821" sldId="319"/>
            <ac:spMk id="3" creationId="{CE726A47-481D-514A-AD27-0723E24E3A15}"/>
          </ac:spMkLst>
        </pc:spChg>
        <pc:spChg chg="mod">
          <ac:chgData name="Tim Frost" userId="824888e3-90ab-4179-9eb2-1a6ab38a3848" providerId="ADAL" clId="{E8F9D1E2-A018-4163-B257-80016E3E770E}" dt="2020-02-13T13:22:22.002" v="3485" actId="6549"/>
          <ac:spMkLst>
            <pc:docMk/>
            <pc:sldMk cId="2191164821" sldId="319"/>
            <ac:spMk id="6" creationId="{4DC11F7C-A31C-4A14-A394-C399E5625466}"/>
          </ac:spMkLst>
        </pc:spChg>
      </pc:sldChg>
      <pc:sldChg chg="modSp del">
        <pc:chgData name="Tim Frost" userId="824888e3-90ab-4179-9eb2-1a6ab38a3848" providerId="ADAL" clId="{E8F9D1E2-A018-4163-B257-80016E3E770E}" dt="2020-02-13T13:24:12.238" v="3530" actId="2696"/>
        <pc:sldMkLst>
          <pc:docMk/>
          <pc:sldMk cId="416072465" sldId="320"/>
        </pc:sldMkLst>
        <pc:spChg chg="mod">
          <ac:chgData name="Tim Frost" userId="824888e3-90ab-4179-9eb2-1a6ab38a3848" providerId="ADAL" clId="{E8F9D1E2-A018-4163-B257-80016E3E770E}" dt="2020-02-13T13:23:50.901" v="3529" actId="27636"/>
          <ac:spMkLst>
            <pc:docMk/>
            <pc:sldMk cId="416072465" sldId="320"/>
            <ac:spMk id="3" creationId="{00000000-0000-0000-0000-000000000000}"/>
          </ac:spMkLst>
        </pc:spChg>
      </pc:sldChg>
      <pc:sldChg chg="modSp">
        <pc:chgData name="Tim Frost" userId="824888e3-90ab-4179-9eb2-1a6ab38a3848" providerId="ADAL" clId="{E8F9D1E2-A018-4163-B257-80016E3E770E}" dt="2020-02-13T13:29:13.023" v="4340" actId="20577"/>
        <pc:sldMkLst>
          <pc:docMk/>
          <pc:sldMk cId="62802640" sldId="321"/>
        </pc:sldMkLst>
        <pc:spChg chg="mod">
          <ac:chgData name="Tim Frost" userId="824888e3-90ab-4179-9eb2-1a6ab38a3848" providerId="ADAL" clId="{E8F9D1E2-A018-4163-B257-80016E3E770E}" dt="2020-02-13T13:24:39.003" v="3557" actId="20577"/>
          <ac:spMkLst>
            <pc:docMk/>
            <pc:sldMk cId="62802640" sldId="321"/>
            <ac:spMk id="2" creationId="{00000000-0000-0000-0000-000000000000}"/>
          </ac:spMkLst>
        </pc:spChg>
        <pc:spChg chg="mod">
          <ac:chgData name="Tim Frost" userId="824888e3-90ab-4179-9eb2-1a6ab38a3848" providerId="ADAL" clId="{E8F9D1E2-A018-4163-B257-80016E3E770E}" dt="2020-02-13T13:29:13.023" v="4340" actId="20577"/>
          <ac:spMkLst>
            <pc:docMk/>
            <pc:sldMk cId="62802640" sldId="321"/>
            <ac:spMk id="3" creationId="{00000000-0000-0000-0000-000000000000}"/>
          </ac:spMkLst>
        </pc:spChg>
      </pc:sldChg>
      <pc:sldChg chg="del">
        <pc:chgData name="Tim Frost" userId="824888e3-90ab-4179-9eb2-1a6ab38a3848" providerId="ADAL" clId="{E8F9D1E2-A018-4163-B257-80016E3E770E}" dt="2020-02-13T11:26:13.319" v="2120" actId="2696"/>
        <pc:sldMkLst>
          <pc:docMk/>
          <pc:sldMk cId="2799047449" sldId="322"/>
        </pc:sldMkLst>
      </pc:sldChg>
      <pc:sldChg chg="modSp">
        <pc:chgData name="Tim Frost" userId="824888e3-90ab-4179-9eb2-1a6ab38a3848" providerId="ADAL" clId="{E8F9D1E2-A018-4163-B257-80016E3E770E}" dt="2020-02-13T14:27:00.130" v="4885" actId="6549"/>
        <pc:sldMkLst>
          <pc:docMk/>
          <pc:sldMk cId="1377537638" sldId="323"/>
        </pc:sldMkLst>
        <pc:spChg chg="mod">
          <ac:chgData name="Tim Frost" userId="824888e3-90ab-4179-9eb2-1a6ab38a3848" providerId="ADAL" clId="{E8F9D1E2-A018-4163-B257-80016E3E770E}" dt="2020-02-13T14:27:00.130" v="4885" actId="6549"/>
          <ac:spMkLst>
            <pc:docMk/>
            <pc:sldMk cId="1377537638" sldId="323"/>
            <ac:spMk id="2" creationId="{00000000-0000-0000-0000-000000000000}"/>
          </ac:spMkLst>
        </pc:spChg>
      </pc:sldChg>
      <pc:sldChg chg="del">
        <pc:chgData name="Tim Frost" userId="824888e3-90ab-4179-9eb2-1a6ab38a3848" providerId="ADAL" clId="{E8F9D1E2-A018-4163-B257-80016E3E770E}" dt="2020-02-13T14:27:31.831" v="4886" actId="2696"/>
        <pc:sldMkLst>
          <pc:docMk/>
          <pc:sldMk cId="3657094220" sldId="324"/>
        </pc:sldMkLst>
      </pc:sldChg>
      <pc:sldChg chg="modSp add">
        <pc:chgData name="Tim Frost" userId="824888e3-90ab-4179-9eb2-1a6ab38a3848" providerId="ADAL" clId="{E8F9D1E2-A018-4163-B257-80016E3E770E}" dt="2020-02-13T11:38:18.132" v="3018" actId="20577"/>
        <pc:sldMkLst>
          <pc:docMk/>
          <pc:sldMk cId="2325978840" sldId="325"/>
        </pc:sldMkLst>
        <pc:spChg chg="mod">
          <ac:chgData name="Tim Frost" userId="824888e3-90ab-4179-9eb2-1a6ab38a3848" providerId="ADAL" clId="{E8F9D1E2-A018-4163-B257-80016E3E770E}" dt="2020-02-13T11:27:13.941" v="2161" actId="20577"/>
          <ac:spMkLst>
            <pc:docMk/>
            <pc:sldMk cId="2325978840" sldId="325"/>
            <ac:spMk id="2" creationId="{8D815D6F-7647-40A5-8AC7-1B2F8AE9B421}"/>
          </ac:spMkLst>
        </pc:spChg>
        <pc:spChg chg="mod">
          <ac:chgData name="Tim Frost" userId="824888e3-90ab-4179-9eb2-1a6ab38a3848" providerId="ADAL" clId="{E8F9D1E2-A018-4163-B257-80016E3E770E}" dt="2020-02-13T11:38:18.132" v="3018" actId="20577"/>
          <ac:spMkLst>
            <pc:docMk/>
            <pc:sldMk cId="2325978840" sldId="325"/>
            <ac:spMk id="3" creationId="{F3474E52-26CC-463D-96FB-E5CF6F0CB362}"/>
          </ac:spMkLst>
        </pc:spChg>
      </pc:sldChg>
      <pc:sldChg chg="add">
        <pc:chgData name="Tim Frost" userId="824888e3-90ab-4179-9eb2-1a6ab38a3848" providerId="ADAL" clId="{E8F9D1E2-A018-4163-B257-80016E3E770E}" dt="2020-02-13T13:24:29.350" v="3531"/>
        <pc:sldMkLst>
          <pc:docMk/>
          <pc:sldMk cId="1639831449" sldId="326"/>
        </pc:sldMkLst>
      </pc:sldChg>
      <pc:sldChg chg="addSp delSp modSp add">
        <pc:chgData name="Tim Frost" userId="824888e3-90ab-4179-9eb2-1a6ab38a3848" providerId="ADAL" clId="{E8F9D1E2-A018-4163-B257-80016E3E770E}" dt="2020-02-13T14:26:15.936" v="4811" actId="1036"/>
        <pc:sldMkLst>
          <pc:docMk/>
          <pc:sldMk cId="287832831" sldId="327"/>
        </pc:sldMkLst>
        <pc:spChg chg="mod">
          <ac:chgData name="Tim Frost" userId="824888e3-90ab-4179-9eb2-1a6ab38a3848" providerId="ADAL" clId="{E8F9D1E2-A018-4163-B257-80016E3E770E}" dt="2020-02-13T13:30:57.694" v="4375" actId="20577"/>
          <ac:spMkLst>
            <pc:docMk/>
            <pc:sldMk cId="287832831" sldId="327"/>
            <ac:spMk id="2" creationId="{00000000-0000-0000-0000-000000000000}"/>
          </ac:spMkLst>
        </pc:spChg>
        <pc:spChg chg="mod">
          <ac:chgData name="Tim Frost" userId="824888e3-90ab-4179-9eb2-1a6ab38a3848" providerId="ADAL" clId="{E8F9D1E2-A018-4163-B257-80016E3E770E}" dt="2020-02-13T13:34:58.392" v="4449" actId="6549"/>
          <ac:spMkLst>
            <pc:docMk/>
            <pc:sldMk cId="287832831" sldId="327"/>
            <ac:spMk id="3" creationId="{00000000-0000-0000-0000-000000000000}"/>
          </ac:spMkLst>
        </pc:spChg>
        <pc:spChg chg="add mod">
          <ac:chgData name="Tim Frost" userId="824888e3-90ab-4179-9eb2-1a6ab38a3848" providerId="ADAL" clId="{E8F9D1E2-A018-4163-B257-80016E3E770E}" dt="2020-02-13T14:25:19.138" v="4809" actId="1036"/>
          <ac:spMkLst>
            <pc:docMk/>
            <pc:sldMk cId="287832831" sldId="327"/>
            <ac:spMk id="12" creationId="{693D5C06-5371-46D7-9E07-5A626943B262}"/>
          </ac:spMkLst>
        </pc:spChg>
        <pc:spChg chg="add mod">
          <ac:chgData name="Tim Frost" userId="824888e3-90ab-4179-9eb2-1a6ab38a3848" providerId="ADAL" clId="{E8F9D1E2-A018-4163-B257-80016E3E770E}" dt="2020-02-13T14:25:19.138" v="4809" actId="1036"/>
          <ac:spMkLst>
            <pc:docMk/>
            <pc:sldMk cId="287832831" sldId="327"/>
            <ac:spMk id="13" creationId="{C5168E86-DF08-4BEF-8274-765BC1461D18}"/>
          </ac:spMkLst>
        </pc:spChg>
        <pc:spChg chg="add mod">
          <ac:chgData name="Tim Frost" userId="824888e3-90ab-4179-9eb2-1a6ab38a3848" providerId="ADAL" clId="{E8F9D1E2-A018-4163-B257-80016E3E770E}" dt="2020-02-13T14:25:19.138" v="4809" actId="1036"/>
          <ac:spMkLst>
            <pc:docMk/>
            <pc:sldMk cId="287832831" sldId="327"/>
            <ac:spMk id="14" creationId="{811A1561-4D4A-4E2E-82C0-E04413C1FD2C}"/>
          </ac:spMkLst>
        </pc:spChg>
        <pc:spChg chg="add mod">
          <ac:chgData name="Tim Frost" userId="824888e3-90ab-4179-9eb2-1a6ab38a3848" providerId="ADAL" clId="{E8F9D1E2-A018-4163-B257-80016E3E770E}" dt="2020-02-13T14:25:19.138" v="4809" actId="1036"/>
          <ac:spMkLst>
            <pc:docMk/>
            <pc:sldMk cId="287832831" sldId="327"/>
            <ac:spMk id="15" creationId="{8A1C88EC-F784-4012-8509-56C51023D2EE}"/>
          </ac:spMkLst>
        </pc:spChg>
        <pc:spChg chg="add del mod ord">
          <ac:chgData name="Tim Frost" userId="824888e3-90ab-4179-9eb2-1a6ab38a3848" providerId="ADAL" clId="{E8F9D1E2-A018-4163-B257-80016E3E770E}" dt="2020-02-13T14:21:05.283" v="4653" actId="478"/>
          <ac:spMkLst>
            <pc:docMk/>
            <pc:sldMk cId="287832831" sldId="327"/>
            <ac:spMk id="20" creationId="{A34F6F05-3203-43BF-9396-18670F7CB2CF}"/>
          </ac:spMkLst>
        </pc:spChg>
        <pc:picChg chg="add del">
          <ac:chgData name="Tim Frost" userId="824888e3-90ab-4179-9eb2-1a6ab38a3848" providerId="ADAL" clId="{E8F9D1E2-A018-4163-B257-80016E3E770E}" dt="2020-02-13T13:57:13.126" v="4454"/>
          <ac:picMkLst>
            <pc:docMk/>
            <pc:sldMk cId="287832831" sldId="327"/>
            <ac:picMk id="5" creationId="{9926C2E1-1A1A-46D8-B362-549E70A5B4FF}"/>
          </ac:picMkLst>
        </pc:picChg>
        <pc:picChg chg="add del mod ord">
          <ac:chgData name="Tim Frost" userId="824888e3-90ab-4179-9eb2-1a6ab38a3848" providerId="ADAL" clId="{E8F9D1E2-A018-4163-B257-80016E3E770E}" dt="2020-02-13T13:57:07.516" v="4452" actId="478"/>
          <ac:picMkLst>
            <pc:docMk/>
            <pc:sldMk cId="287832831" sldId="327"/>
            <ac:picMk id="7" creationId="{2EDA72F6-B2AE-4C8A-AC72-9E38C73F461C}"/>
          </ac:picMkLst>
        </pc:picChg>
        <pc:picChg chg="add del">
          <ac:chgData name="Tim Frost" userId="824888e3-90ab-4179-9eb2-1a6ab38a3848" providerId="ADAL" clId="{E8F9D1E2-A018-4163-B257-80016E3E770E}" dt="2020-02-13T13:34:20.946" v="4388" actId="478"/>
          <ac:picMkLst>
            <pc:docMk/>
            <pc:sldMk cId="287832831" sldId="327"/>
            <ac:picMk id="8" creationId="{4C3D4836-5B81-4DE0-A002-22393C5533D8}"/>
          </ac:picMkLst>
        </pc:picChg>
        <pc:picChg chg="add del">
          <ac:chgData name="Tim Frost" userId="824888e3-90ab-4179-9eb2-1a6ab38a3848" providerId="ADAL" clId="{E8F9D1E2-A018-4163-B257-80016E3E770E}" dt="2020-02-13T13:35:43.442" v="4451" actId="478"/>
          <ac:picMkLst>
            <pc:docMk/>
            <pc:sldMk cId="287832831" sldId="327"/>
            <ac:picMk id="9" creationId="{593763C7-1775-4E3E-BF64-8CD58FA49612}"/>
          </ac:picMkLst>
        </pc:picChg>
        <pc:picChg chg="add del mod modCrop">
          <ac:chgData name="Tim Frost" userId="824888e3-90ab-4179-9eb2-1a6ab38a3848" providerId="ADAL" clId="{E8F9D1E2-A018-4163-B257-80016E3E770E}" dt="2020-02-13T14:12:10.254" v="4559" actId="478"/>
          <ac:picMkLst>
            <pc:docMk/>
            <pc:sldMk cId="287832831" sldId="327"/>
            <ac:picMk id="11" creationId="{AC4AD0EB-3B7B-47F8-B052-817D8D06B00D}"/>
          </ac:picMkLst>
        </pc:picChg>
        <pc:picChg chg="add del mod">
          <ac:chgData name="Tim Frost" userId="824888e3-90ab-4179-9eb2-1a6ab38a3848" providerId="ADAL" clId="{E8F9D1E2-A018-4163-B257-80016E3E770E}" dt="2020-02-13T14:12:28.929" v="4563" actId="478"/>
          <ac:picMkLst>
            <pc:docMk/>
            <pc:sldMk cId="287832831" sldId="327"/>
            <ac:picMk id="17" creationId="{6A8687A6-262A-49E7-A510-B53095DABECD}"/>
          </ac:picMkLst>
        </pc:picChg>
        <pc:picChg chg="add mod ord">
          <ac:chgData name="Tim Frost" userId="824888e3-90ab-4179-9eb2-1a6ab38a3848" providerId="ADAL" clId="{E8F9D1E2-A018-4163-B257-80016E3E770E}" dt="2020-02-13T14:26:15.936" v="4811" actId="1036"/>
          <ac:picMkLst>
            <pc:docMk/>
            <pc:sldMk cId="287832831" sldId="327"/>
            <ac:picMk id="19" creationId="{D3004DE0-BF84-4EA0-9647-18C9CDE5F768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7353-DF61-49B4-BEAA-5B7AD24C915C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F073-2200-4092-A92F-8A556674E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98C5-CD1C-4B77-A486-4FC70B0428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820A0-482F-4188-9D9B-32793B60F45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2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820A0-482F-4188-9D9B-32793B60F45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3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F98C5-CD1C-4B77-A486-4FC70B04283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8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943476"/>
          </a:xfrm>
          <a:prstGeom prst="rect">
            <a:avLst/>
          </a:prstGeom>
          <a:gradFill flip="none" rotWithShape="1">
            <a:gsLst>
              <a:gs pos="0">
                <a:srgbClr val="540C04"/>
              </a:gs>
              <a:gs pos="53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654420"/>
            <a:ext cx="9454342" cy="738664"/>
          </a:xfrm>
        </p:spPr>
        <p:txBody>
          <a:bodyPr lIns="0" tIns="0" rIns="0" bIns="0" anchor="ctr">
            <a:sp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pic>
        <p:nvPicPr>
          <p:cNvPr id="9" name="Picture 8" descr="Calnex_White_rgb_tra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2851" y="471689"/>
            <a:ext cx="2462809" cy="10130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79771"/>
            <a:ext cx="9144000" cy="492443"/>
          </a:xfrm>
        </p:spPr>
        <p:txBody>
          <a:bodyPr lIns="0" tIns="0" rIns="0" bIns="0" anchor="ctr">
            <a:spAutoFit/>
          </a:bodyPr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2460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0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943476"/>
          </a:xfrm>
          <a:prstGeom prst="rect">
            <a:avLst/>
          </a:prstGeom>
          <a:gradFill flip="none" rotWithShape="1">
            <a:gsLst>
              <a:gs pos="0">
                <a:srgbClr val="540C04"/>
              </a:gs>
              <a:gs pos="53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4061" y="5137316"/>
            <a:ext cx="5104800" cy="1440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1800" b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Presenter,</a:t>
            </a:r>
          </a:p>
          <a:p>
            <a:r>
              <a:rPr lang="en-US" dirty="0"/>
              <a:t>Title,</a:t>
            </a:r>
          </a:p>
          <a:p>
            <a:r>
              <a:rPr lang="en-US" dirty="0"/>
              <a:t>email@calnexsol.com</a:t>
            </a:r>
            <a:endParaRPr lang="en-GB" dirty="0"/>
          </a:p>
        </p:txBody>
      </p:sp>
      <p:pic>
        <p:nvPicPr>
          <p:cNvPr id="9" name="Picture 8" descr="Calnex_White_rgb_tra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2851" y="471689"/>
            <a:ext cx="2462809" cy="1013095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844061" y="3654866"/>
            <a:ext cx="5105400" cy="1143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spcAft>
                <a:spcPts val="0"/>
              </a:spcAft>
              <a:defRPr sz="3600" b="1" i="0" cap="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b="0" cap="none" dirty="0">
                <a:latin typeface="+mn-lt"/>
                <a:ea typeface="+mj-ea"/>
              </a:rPr>
              <a:t>calnexsol.com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44064" y="2657325"/>
            <a:ext cx="9231921" cy="5178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b="1" dirty="0"/>
              <a:t>Insight and Innovation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1344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199"/>
            <a:ext cx="11277604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5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199"/>
            <a:ext cx="5410202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324598" y="1600199"/>
            <a:ext cx="5410204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0790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4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943476"/>
          </a:xfrm>
          <a:prstGeom prst="rect">
            <a:avLst/>
          </a:prstGeom>
          <a:gradFill flip="none" rotWithShape="1">
            <a:gsLst>
              <a:gs pos="0">
                <a:srgbClr val="540C04"/>
              </a:gs>
              <a:gs pos="53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3654867"/>
            <a:ext cx="4275511" cy="535531"/>
          </a:xfrm>
        </p:spPr>
        <p:txBody>
          <a:bodyPr wrap="square" lIns="0" anchor="ctr">
            <a:sp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3" y="2654420"/>
            <a:ext cx="9454343" cy="738664"/>
          </a:xfrm>
        </p:spPr>
        <p:txBody>
          <a:bodyPr lIns="0" tIns="0" rIns="0" bIns="0" anchor="ctr">
            <a:sp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79776"/>
            <a:ext cx="9144000" cy="492443"/>
          </a:xfrm>
        </p:spPr>
        <p:txBody>
          <a:bodyPr lIns="0" tIns="0" rIns="0" bIns="0" anchor="ctr">
            <a:spAutoFit/>
          </a:bodyPr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743200" cy="365125"/>
          </a:xfrm>
        </p:spPr>
        <p:txBody>
          <a:bodyPr/>
          <a:lstStyle/>
          <a:p>
            <a:r>
              <a:rPr lang="en-US"/>
              <a:t>Company Confidential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2460" y="6356356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Calnex_White_rgb_tra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2851" y="471689"/>
            <a:ext cx="2462809" cy="101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9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1DBA-F76E-4AD2-8DA5-19D3E7762AED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5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0" r:id="rId4"/>
    <p:sldLayoutId id="2147483661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5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8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7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6.png"/><Relationship Id="rId30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February 2020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3" y="2654420"/>
            <a:ext cx="9454343" cy="738664"/>
          </a:xfrm>
        </p:spPr>
        <p:txBody>
          <a:bodyPr/>
          <a:lstStyle/>
          <a:p>
            <a:r>
              <a:rPr lang="en-GB" dirty="0"/>
              <a:t>ITU-T Sync Standards Update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457202" y="5645238"/>
            <a:ext cx="9144000" cy="492443"/>
          </a:xfrm>
        </p:spPr>
        <p:txBody>
          <a:bodyPr/>
          <a:lstStyle/>
          <a:p>
            <a:r>
              <a:rPr lang="en-GB" dirty="0"/>
              <a:t>Tim Frost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5D6F-7647-40A5-8AC7-1B2F8AE9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Fronthaul networks – what’s the issue?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74E52-26CC-463D-96FB-E5CF6F0C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now, it has commonly been thought that the relative TE requirements (130 or 260ns TAE) is the biggest problem</a:t>
            </a:r>
          </a:p>
          <a:p>
            <a:r>
              <a:rPr lang="en-GB" dirty="0"/>
              <a:t>New issue emerging is frequency accuracy to meet 50ppb</a:t>
            </a:r>
          </a:p>
          <a:p>
            <a:r>
              <a:rPr lang="en-GB" dirty="0"/>
              <a:t>Problem is that the Radio Units cannot provide the low-pass filtering that previous </a:t>
            </a:r>
            <a:r>
              <a:rPr lang="en-GB" dirty="0" err="1"/>
              <a:t>NodeB</a:t>
            </a:r>
            <a:r>
              <a:rPr lang="en-GB" dirty="0"/>
              <a:t> or </a:t>
            </a:r>
            <a:r>
              <a:rPr lang="en-GB" dirty="0" err="1"/>
              <a:t>eNodeB’s</a:t>
            </a:r>
            <a:r>
              <a:rPr lang="en-GB" dirty="0"/>
              <a:t> provided</a:t>
            </a:r>
          </a:p>
          <a:p>
            <a:pPr lvl="1"/>
            <a:r>
              <a:rPr lang="en-GB" dirty="0"/>
              <a:t>Small cheap devices, with much worse thermal environments</a:t>
            </a:r>
          </a:p>
          <a:p>
            <a:pPr lvl="1"/>
            <a:r>
              <a:rPr lang="en-GB" dirty="0"/>
              <a:t>Old network limits meet the 50ppb requirements over the long term, but not the short term</a:t>
            </a:r>
          </a:p>
          <a:p>
            <a:pPr lvl="1"/>
            <a:r>
              <a:rPr lang="en-GB" dirty="0"/>
              <a:t>Even chains of Class C clocks look to have too much short term wander</a:t>
            </a:r>
          </a:p>
          <a:p>
            <a:r>
              <a:rPr lang="en-GB" dirty="0"/>
              <a:t>Frequency network limits currently under discussion between ITU-T and ORAN</a:t>
            </a:r>
          </a:p>
          <a:p>
            <a:pPr lvl="1"/>
            <a:r>
              <a:rPr lang="en-GB" dirty="0"/>
              <a:t>ORAN want around 15ppb from the network, with 75mHz filtering</a:t>
            </a:r>
          </a:p>
          <a:p>
            <a:pPr lvl="1"/>
            <a:r>
              <a:rPr lang="en-GB" dirty="0"/>
              <a:t>Acceptable solution is not readily apparent at present (Feb. 2020)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85168-D176-44CE-923C-774B8ED1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7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207B4-E302-441C-B01A-97B2AA1A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G.8261.1 Frequency Network Limit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689D96F-CAC9-4202-91E3-2913549CBB6B}"/>
              </a:ext>
            </a:extLst>
          </p:cNvPr>
          <p:cNvGrpSpPr/>
          <p:nvPr/>
        </p:nvGrpSpPr>
        <p:grpSpPr>
          <a:xfrm>
            <a:off x="5728362" y="2049861"/>
            <a:ext cx="6019242" cy="3870337"/>
            <a:chOff x="5728362" y="2049861"/>
            <a:chExt cx="6019242" cy="3870337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7E7DA9DF-A2BA-4019-8448-D923AB986EE1}"/>
                </a:ext>
              </a:extLst>
            </p:cNvPr>
            <p:cNvSpPr/>
            <p:nvPr/>
          </p:nvSpPr>
          <p:spPr>
            <a:xfrm flipH="1">
              <a:off x="5728362" y="2049862"/>
              <a:ext cx="3992996" cy="3870336"/>
            </a:xfrm>
            <a:prstGeom prst="rtTriangl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accent6">
                      <a:lumMod val="50000"/>
                    </a:schemeClr>
                  </a:solidFill>
                </a:rPr>
                <a:t>&lt; 16 ppb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EB0C43A-8F29-4EB2-A4EC-75317C98F5BC}"/>
                </a:ext>
              </a:extLst>
            </p:cNvPr>
            <p:cNvSpPr/>
            <p:nvPr/>
          </p:nvSpPr>
          <p:spPr>
            <a:xfrm>
              <a:off x="9721355" y="2049861"/>
              <a:ext cx="2026249" cy="387033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505601-6DE4-4841-8AAC-07C881A19531}"/>
              </a:ext>
            </a:extLst>
          </p:cNvPr>
          <p:cNvGrpSpPr/>
          <p:nvPr/>
        </p:nvGrpSpPr>
        <p:grpSpPr>
          <a:xfrm>
            <a:off x="5054321" y="2049862"/>
            <a:ext cx="4667034" cy="4220595"/>
            <a:chOff x="5054321" y="2049862"/>
            <a:chExt cx="4667034" cy="4220595"/>
          </a:xfrm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B636DC29-C837-45AF-A28F-F474F69CEB1C}"/>
                </a:ext>
              </a:extLst>
            </p:cNvPr>
            <p:cNvSpPr/>
            <p:nvPr/>
          </p:nvSpPr>
          <p:spPr>
            <a:xfrm>
              <a:off x="5054321" y="2049862"/>
              <a:ext cx="4667034" cy="3870335"/>
            </a:xfrm>
            <a:prstGeom prst="parallelogram">
              <a:avLst>
                <a:gd name="adj" fmla="val 103009"/>
              </a:avLst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C30F65-548D-4E0D-B17B-DE2A4E353125}"/>
                </a:ext>
              </a:extLst>
            </p:cNvPr>
            <p:cNvSpPr txBox="1"/>
            <p:nvPr/>
          </p:nvSpPr>
          <p:spPr>
            <a:xfrm rot="18900440">
              <a:off x="5959028" y="4531988"/>
              <a:ext cx="12731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C49500"/>
                  </a:solidFill>
                </a:rPr>
                <a:t>&lt; 50 ppb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81AE14-6996-49D2-8E07-F4CF1DD2D68C}"/>
                </a:ext>
              </a:extLst>
            </p:cNvPr>
            <p:cNvCxnSpPr>
              <a:cxnSpLocks/>
            </p:cNvCxnSpPr>
            <p:nvPr/>
          </p:nvCxnSpPr>
          <p:spPr>
            <a:xfrm>
              <a:off x="6870819" y="4149523"/>
              <a:ext cx="0" cy="1770675"/>
            </a:xfrm>
            <a:prstGeom prst="line">
              <a:avLst/>
            </a:prstGeom>
            <a:ln>
              <a:solidFill>
                <a:srgbClr val="C49500"/>
              </a:solidFill>
              <a:prstDash val="lgDas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0E592B5-275F-4B8E-B829-3C8FCF32C52F}"/>
                </a:ext>
              </a:extLst>
            </p:cNvPr>
            <p:cNvSpPr txBox="1"/>
            <p:nvPr/>
          </p:nvSpPr>
          <p:spPr>
            <a:xfrm>
              <a:off x="6595743" y="5885736"/>
              <a:ext cx="550151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900" dirty="0">
                  <a:solidFill>
                    <a:srgbClr val="C495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88D8B11-FD75-4AA8-BD21-254F1CE7D3E0}"/>
              </a:ext>
            </a:extLst>
          </p:cNvPr>
          <p:cNvGrpSpPr/>
          <p:nvPr/>
        </p:nvGrpSpPr>
        <p:grpSpPr>
          <a:xfrm>
            <a:off x="1537398" y="2049864"/>
            <a:ext cx="7509919" cy="3870334"/>
            <a:chOff x="1537398" y="2049864"/>
            <a:chExt cx="7509919" cy="3870334"/>
          </a:xfrm>
        </p:grpSpPr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C40F8C5B-D74B-4529-BB6A-E7A58EF76975}"/>
                </a:ext>
              </a:extLst>
            </p:cNvPr>
            <p:cNvSpPr/>
            <p:nvPr/>
          </p:nvSpPr>
          <p:spPr>
            <a:xfrm rot="5400000">
              <a:off x="5115652" y="1988533"/>
              <a:ext cx="3870334" cy="3992996"/>
            </a:xfrm>
            <a:prstGeom prst="rtTriangle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E5E5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2400" dirty="0">
                  <a:solidFill>
                    <a:srgbClr val="FF0000"/>
                  </a:solidFill>
                </a:rPr>
                <a:t>&gt; 50 ppb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CEA2C28-131E-486D-8626-E6F0BEFA5FBE}"/>
                </a:ext>
              </a:extLst>
            </p:cNvPr>
            <p:cNvSpPr/>
            <p:nvPr/>
          </p:nvSpPr>
          <p:spPr>
            <a:xfrm>
              <a:off x="1537398" y="2049864"/>
              <a:ext cx="3516919" cy="3870334"/>
            </a:xfrm>
            <a:prstGeom prst="rect">
              <a:avLst/>
            </a:prstGeom>
            <a:gradFill flip="none" rotWithShape="1">
              <a:gsLst>
                <a:gs pos="0">
                  <a:srgbClr val="FF5050"/>
                </a:gs>
                <a:gs pos="50000">
                  <a:srgbClr val="FF8F8F"/>
                </a:gs>
                <a:gs pos="100000">
                  <a:srgbClr val="FFC1C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9454A1-AB17-4B38-9913-C0938FC9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Frequency network limit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5DB5B-888A-46FD-BC3A-2AD33CF0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11</a:t>
            </a:fld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4EDB295-6992-41A8-9A07-0F16F3E7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C75ADAD-F620-4575-B461-A4ED192538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214503"/>
              </p:ext>
            </p:extLst>
          </p:nvPr>
        </p:nvGraphicFramePr>
        <p:xfrm>
          <a:off x="790593" y="2447402"/>
          <a:ext cx="10198100" cy="411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903920" imgH="1969200" progId="CorelDRAW.Graphic.14">
                  <p:embed/>
                </p:oleObj>
              </mc:Choice>
              <mc:Fallback>
                <p:oleObj r:id="rId3" imgW="4903920" imgH="1969200" progId="CorelDRAW.Graphic.1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C75ADAD-F620-4575-B461-A4ED192538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93" y="2447402"/>
                        <a:ext cx="10198100" cy="4116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2C0E548E-6170-47AD-9441-1B041219E7C4}"/>
              </a:ext>
            </a:extLst>
          </p:cNvPr>
          <p:cNvGrpSpPr/>
          <p:nvPr/>
        </p:nvGrpSpPr>
        <p:grpSpPr>
          <a:xfrm>
            <a:off x="2229092" y="3613815"/>
            <a:ext cx="5335675" cy="1981904"/>
            <a:chOff x="2229092" y="3613815"/>
            <a:chExt cx="5335675" cy="19819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5A48CCE-E988-433D-94FF-37E0A40A02CC}"/>
                </a:ext>
              </a:extLst>
            </p:cNvPr>
            <p:cNvSpPr/>
            <p:nvPr/>
          </p:nvSpPr>
          <p:spPr>
            <a:xfrm rot="21062524">
              <a:off x="2229092" y="3613815"/>
              <a:ext cx="5335675" cy="1981904"/>
            </a:xfrm>
            <a:prstGeom prst="ellipse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70E3298-C9F4-4CA7-A6FE-B71BB39B24E9}"/>
                </a:ext>
              </a:extLst>
            </p:cNvPr>
            <p:cNvSpPr txBox="1"/>
            <p:nvPr/>
          </p:nvSpPr>
          <p:spPr>
            <a:xfrm rot="20870270">
              <a:off x="2918796" y="3934964"/>
              <a:ext cx="36006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chemeClr val="accent5"/>
                  </a:solidFill>
                </a:rPr>
                <a:t>Low-pass filtering required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94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827907"/>
            <a:ext cx="10490434" cy="553998"/>
          </a:xfrm>
        </p:spPr>
        <p:txBody>
          <a:bodyPr/>
          <a:lstStyle/>
          <a:p>
            <a:r>
              <a:rPr lang="en-GB" dirty="0"/>
              <a:t>G.8272: Comparing PRTC Classes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8" y="4320329"/>
            <a:ext cx="11277604" cy="1900643"/>
          </a:xfrm>
        </p:spPr>
        <p:txBody>
          <a:bodyPr/>
          <a:lstStyle/>
          <a:p>
            <a:r>
              <a:rPr lang="en-GB" dirty="0" err="1"/>
              <a:t>ePRTC</a:t>
            </a:r>
            <a:r>
              <a:rPr lang="en-GB" dirty="0"/>
              <a:t> has very long-term holdover, requiring high-performance Caesium oscillator</a:t>
            </a:r>
          </a:p>
          <a:p>
            <a:r>
              <a:rPr lang="en-GB" dirty="0"/>
              <a:t>PRTC-B intended for distributed applications where an </a:t>
            </a:r>
            <a:r>
              <a:rPr lang="en-GB" dirty="0" err="1"/>
              <a:t>ePRTC</a:t>
            </a:r>
            <a:r>
              <a:rPr lang="en-GB" dirty="0"/>
              <a:t> would not be practical</a:t>
            </a:r>
          </a:p>
          <a:p>
            <a:pPr lvl="1"/>
            <a:r>
              <a:rPr lang="en-GB" dirty="0"/>
              <a:t>Expected to be based on multi-band GNSS receivers to compensate for the ionosphere</a:t>
            </a:r>
          </a:p>
          <a:p>
            <a:pPr lvl="1"/>
            <a:r>
              <a:rPr lang="en-GB" dirty="0"/>
              <a:t>Holdover provided by </a:t>
            </a:r>
            <a:r>
              <a:rPr lang="en-GB" dirty="0" err="1"/>
              <a:t>SyncE</a:t>
            </a:r>
            <a:r>
              <a:rPr lang="en-GB" dirty="0"/>
              <a:t> rather than a Cs oscillator</a:t>
            </a:r>
          </a:p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Company 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2" name="Content Placeholder 5"/>
          <p:cNvGraphicFramePr>
            <a:graphicFrameLocks/>
          </p:cNvGraphicFramePr>
          <p:nvPr/>
        </p:nvGraphicFramePr>
        <p:xfrm>
          <a:off x="457200" y="1600200"/>
          <a:ext cx="1127760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1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1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i="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i="0" dirty="0"/>
                        <a:t>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err="1"/>
                        <a:t>ePRTC</a:t>
                      </a:r>
                      <a:r>
                        <a:rPr lang="en-GB" sz="2000" i="0" dirty="0"/>
                        <a:t> (G.8272.1)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Max|TE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|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1pps: unfiltered</a:t>
                      </a:r>
                      <a:br>
                        <a:rPr lang="en-GB" sz="14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PTP: 100-sample moving average low-pass 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100ns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30ns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dTE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 MTIE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1pps: unfiltered</a:t>
                      </a:r>
                      <a:br>
                        <a:rPr lang="en-GB" sz="14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PTP: 100-sample moving average low-pass 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100ns (max)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 (max)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30ns (max)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dTE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 TDEV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1pps: unfiltered</a:t>
                      </a:r>
                      <a:br>
                        <a:rPr lang="en-GB" sz="14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400" i="0" dirty="0">
                          <a:solidFill>
                            <a:schemeClr val="tx1"/>
                          </a:solidFill>
                        </a:rPr>
                        <a:t>PTP: 100-sample moving average low-pass filter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3ns up to 100s,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rising to 30ns @ 1000s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1ns up to 100s,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rising to 5ns @ 500s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1ns up to 30Ks,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rising to 10ns @ 300Ks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9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SyncE: Comparing G.8262 to G.8262.1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11277601" cy="45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4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EEC (G.8262)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eEEC</a:t>
                      </a:r>
                      <a:r>
                        <a:rPr lang="en-GB" sz="2000" dirty="0"/>
                        <a:t> (G.8262.1)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Frequency Accuracy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4.6ppm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Same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Pull-in/Hold-in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4.6ppm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Same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Wander generation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dirty="0"/>
                        <a:t>MTIE: 	40ns @</a:t>
                      </a:r>
                      <a:r>
                        <a:rPr lang="en-GB" sz="1600" baseline="0" dirty="0"/>
                        <a:t> 0.1s, rising to 113ns @1000s</a:t>
                      </a:r>
                    </a:p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baseline="0" dirty="0"/>
                        <a:t>TDEV: </a:t>
                      </a:r>
                      <a:r>
                        <a:rPr lang="en-GB" sz="1600" dirty="0"/>
                        <a:t>	</a:t>
                      </a:r>
                      <a:r>
                        <a:rPr lang="en-GB" sz="1600" baseline="0" dirty="0"/>
                        <a:t>3.2ns </a:t>
                      </a:r>
                      <a:r>
                        <a:rPr lang="en-GB" sz="1600" dirty="0"/>
                        <a:t>@</a:t>
                      </a:r>
                      <a:r>
                        <a:rPr lang="en-GB" sz="1600" baseline="0" dirty="0"/>
                        <a:t> 0.1s, rising to 6.4ns @1000s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MTIE: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	</a:t>
                      </a: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7ns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 0.1s, rising to 25ns @1000s</a:t>
                      </a:r>
                      <a:endParaRPr lang="en-GB" sz="1600" i="0" dirty="0">
                        <a:solidFill>
                          <a:srgbClr val="FF0000"/>
                        </a:solidFill>
                      </a:endParaRPr>
                    </a:p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TDEV: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	</a:t>
                      </a: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0.64ns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@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 0.1s, rising to 1.28 ns @1000s</a:t>
                      </a:r>
                      <a:endParaRPr lang="en-GB" sz="16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Wander tolerance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250ns @</a:t>
                      </a:r>
                      <a:r>
                        <a:rPr lang="en-GB" sz="1600" baseline="0" dirty="0"/>
                        <a:t> 0.1s, rising to 5000ns @ 1000s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Same value </a:t>
                      </a:r>
                      <a:r>
                        <a:rPr lang="en-GB" sz="1600" i="1" dirty="0">
                          <a:solidFill>
                            <a:srgbClr val="00CC00"/>
                          </a:solidFill>
                        </a:rPr>
                        <a:t>(allows mixed chains)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Jitter generation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dirty="0"/>
                        <a:t>0.5UI 	</a:t>
                      </a:r>
                      <a:r>
                        <a:rPr lang="en-GB" sz="1600" i="1" dirty="0"/>
                        <a:t>(1G,</a:t>
                      </a:r>
                      <a:r>
                        <a:rPr lang="en-GB" sz="1600" i="1" baseline="0" dirty="0"/>
                        <a:t> 10G)</a:t>
                      </a:r>
                    </a:p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baseline="0" dirty="0"/>
                        <a:t>1.2UI </a:t>
                      </a:r>
                      <a:r>
                        <a:rPr lang="en-GB" sz="1600" dirty="0"/>
                        <a:t>	</a:t>
                      </a:r>
                      <a:r>
                        <a:rPr lang="en-GB" sz="1600" i="1" baseline="0" dirty="0"/>
                        <a:t>(25G lanes)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Same value (1G)</a:t>
                      </a:r>
                    </a:p>
                    <a:p>
                      <a:pPr algn="l"/>
                      <a:r>
                        <a:rPr lang="en-GB" sz="1600" dirty="0">
                          <a:solidFill>
                            <a:srgbClr val="EE0000"/>
                          </a:solidFill>
                        </a:rPr>
                        <a:t>10G,</a:t>
                      </a:r>
                      <a:r>
                        <a:rPr lang="en-GB" sz="1600" baseline="0" dirty="0">
                          <a:solidFill>
                            <a:srgbClr val="EE0000"/>
                          </a:solidFill>
                        </a:rPr>
                        <a:t> 25G: for further study</a:t>
                      </a:r>
                      <a:endParaRPr lang="en-GB" sz="1600" dirty="0">
                        <a:solidFill>
                          <a:srgbClr val="EE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Jitter tolerance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250ns @ 10Hz, reducing to 1.5UI 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(3.6UI</a:t>
                      </a:r>
                      <a:r>
                        <a:rPr lang="en-GB" sz="1600" baseline="0" dirty="0"/>
                        <a:t> for 25G lanes)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Same value (1G)</a:t>
                      </a:r>
                    </a:p>
                    <a:p>
                      <a:pPr algn="l"/>
                      <a:r>
                        <a:rPr lang="en-GB" sz="1600" dirty="0">
                          <a:solidFill>
                            <a:srgbClr val="EE0000"/>
                          </a:solidFill>
                        </a:rPr>
                        <a:t>10G,</a:t>
                      </a:r>
                      <a:r>
                        <a:rPr lang="en-GB" sz="1600" baseline="0" dirty="0">
                          <a:solidFill>
                            <a:srgbClr val="EE0000"/>
                          </a:solidFill>
                        </a:rPr>
                        <a:t> 25G: for further study</a:t>
                      </a:r>
                      <a:endParaRPr lang="en-GB" sz="1600" dirty="0">
                        <a:solidFill>
                          <a:srgbClr val="EE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Clock</a:t>
                      </a:r>
                      <a:r>
                        <a:rPr lang="en-GB" sz="1600" b="1" baseline="0" dirty="0">
                          <a:solidFill>
                            <a:schemeClr val="bg1"/>
                          </a:solidFill>
                        </a:rPr>
                        <a:t> Bandwidth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1 – 10Hz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1 –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3Hz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Transient response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120ns initial</a:t>
                      </a:r>
                      <a:r>
                        <a:rPr lang="en-GB" sz="1600" baseline="0" dirty="0"/>
                        <a:t> step</a:t>
                      </a:r>
                      <a:r>
                        <a:rPr lang="en-GB" sz="1600" dirty="0"/>
                        <a:t>, then 50ns/s </a:t>
                      </a:r>
                      <a:r>
                        <a:rPr lang="en-GB" sz="1600" i="1" dirty="0"/>
                        <a:t>(const.</a:t>
                      </a:r>
                      <a:r>
                        <a:rPr lang="en-GB" sz="1600" i="1" baseline="0" dirty="0"/>
                        <a:t> temp)</a:t>
                      </a:r>
                      <a:endParaRPr lang="en-GB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0ns 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initial step, then 10 ns/s </a:t>
                      </a:r>
                      <a:r>
                        <a:rPr lang="en-GB" sz="1600" i="1" baseline="0" dirty="0">
                          <a:solidFill>
                            <a:srgbClr val="FF0000"/>
                          </a:solidFill>
                        </a:rPr>
                        <a:t>(const. temp)</a:t>
                      </a:r>
                      <a:endParaRPr lang="en-GB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Holdover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120ns initial</a:t>
                      </a:r>
                      <a:r>
                        <a:rPr lang="en-GB" sz="1600" baseline="0" dirty="0"/>
                        <a:t> step</a:t>
                      </a:r>
                      <a:r>
                        <a:rPr lang="en-GB" sz="1600" dirty="0"/>
                        <a:t>, then 50ns/s frequency offset, 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plus 1.16 x 10</a:t>
                      </a:r>
                      <a:r>
                        <a:rPr lang="en-GB" sz="1600" baseline="30000" dirty="0"/>
                        <a:t>-4</a:t>
                      </a:r>
                      <a:r>
                        <a:rPr lang="en-GB" sz="1600" dirty="0"/>
                        <a:t> ns/s</a:t>
                      </a:r>
                      <a:r>
                        <a:rPr lang="en-GB" sz="1600" baseline="30000" dirty="0"/>
                        <a:t>2</a:t>
                      </a:r>
                      <a:r>
                        <a:rPr lang="en-GB" sz="1600" dirty="0"/>
                        <a:t> drift </a:t>
                      </a:r>
                      <a:r>
                        <a:rPr lang="en-GB" sz="1600" i="1" dirty="0"/>
                        <a:t>(const.</a:t>
                      </a:r>
                      <a:r>
                        <a:rPr lang="en-GB" sz="1600" i="1" baseline="0" dirty="0"/>
                        <a:t> temp)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0ns 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initial step, then 10 ns/s frequency offset,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plus 1.16 x 10</a:t>
                      </a:r>
                      <a:r>
                        <a:rPr lang="en-GB" sz="1600" baseline="30000" dirty="0">
                          <a:solidFill>
                            <a:srgbClr val="00CC00"/>
                          </a:solidFill>
                        </a:rPr>
                        <a:t>-4</a:t>
                      </a:r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 ns/s</a:t>
                      </a:r>
                      <a:r>
                        <a:rPr lang="en-GB" sz="1600" baseline="30000" dirty="0">
                          <a:solidFill>
                            <a:srgbClr val="00CC00"/>
                          </a:solidFill>
                        </a:rPr>
                        <a:t>2</a:t>
                      </a:r>
                      <a:r>
                        <a:rPr lang="en-GB" sz="1600" dirty="0">
                          <a:solidFill>
                            <a:srgbClr val="00CC00"/>
                          </a:solidFill>
                        </a:rPr>
                        <a:t> drift </a:t>
                      </a:r>
                      <a:r>
                        <a:rPr lang="en-GB" sz="1600" baseline="0" dirty="0">
                          <a:solidFill>
                            <a:srgbClr val="00CC00"/>
                          </a:solidFill>
                        </a:rPr>
                        <a:t> </a:t>
                      </a:r>
                      <a:r>
                        <a:rPr lang="en-GB" sz="1600" i="1" baseline="0" dirty="0">
                          <a:solidFill>
                            <a:srgbClr val="00CC00"/>
                          </a:solidFill>
                        </a:rPr>
                        <a:t>(const. temp)</a:t>
                      </a:r>
                      <a:endParaRPr lang="en-GB" sz="1600" i="1" dirty="0">
                        <a:solidFill>
                          <a:srgbClr val="00CC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28411" y="6277302"/>
            <a:ext cx="393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0850" algn="l"/>
                <a:tab pos="984250" algn="l"/>
                <a:tab pos="1168400" algn="l"/>
              </a:tabLst>
            </a:pPr>
            <a:r>
              <a:rPr lang="en-GB" sz="1600" dirty="0"/>
              <a:t>Key: 	</a:t>
            </a:r>
            <a:r>
              <a:rPr lang="en-GB" sz="1600" dirty="0">
                <a:solidFill>
                  <a:srgbClr val="00CC00"/>
                </a:solidFill>
              </a:rPr>
              <a:t>Green	–	same as G.8262 EEC spec</a:t>
            </a:r>
          </a:p>
          <a:p>
            <a:pPr>
              <a:tabLst>
                <a:tab pos="450850" algn="l"/>
                <a:tab pos="984250" algn="l"/>
                <a:tab pos="1168400" algn="l"/>
              </a:tabLst>
            </a:pPr>
            <a:r>
              <a:rPr lang="en-GB" sz="1600" dirty="0">
                <a:solidFill>
                  <a:srgbClr val="EE0000"/>
                </a:solidFill>
              </a:rPr>
              <a:t>	Red	–	changes to G.8262 EEC spec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9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G.8273.2: Comparing T-BC Classes</a:t>
            </a:r>
            <a:endParaRPr lang="en-GB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198" y="5467350"/>
            <a:ext cx="11277604" cy="102786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Class C aimed at shorter chains (up to 10 nodes)</a:t>
            </a:r>
          </a:p>
          <a:p>
            <a:r>
              <a:rPr lang="en-GB" dirty="0"/>
              <a:t>Class D aimed at longer chains (up to 20 nodes), and </a:t>
            </a:r>
            <a:r>
              <a:rPr lang="en-GB" dirty="0" err="1"/>
              <a:t>fronthaul</a:t>
            </a:r>
            <a:r>
              <a:rPr lang="en-GB" dirty="0"/>
              <a:t> networks in particular</a:t>
            </a:r>
          </a:p>
          <a:p>
            <a:r>
              <a:rPr lang="en-GB" dirty="0"/>
              <a:t>All classes now defined over 1, 10, 25, 40 and 100GE interfaces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graphicFrame>
        <p:nvGraphicFramePr>
          <p:cNvPr id="22" name="Content Placeholder 5"/>
          <p:cNvGraphicFramePr>
            <a:graphicFrameLocks/>
          </p:cNvGraphicFramePr>
          <p:nvPr/>
        </p:nvGraphicFramePr>
        <p:xfrm>
          <a:off x="457200" y="1600200"/>
          <a:ext cx="11277600" cy="373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i="0" dirty="0"/>
                        <a:t>Parameter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i="0" dirty="0"/>
                        <a:t>Conditions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 A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 B</a:t>
                      </a: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</a:t>
                      </a:r>
                      <a:r>
                        <a:rPr lang="en-GB" sz="2000" i="0" baseline="0" dirty="0"/>
                        <a:t> C</a:t>
                      </a:r>
                      <a:endParaRPr lang="en-GB" sz="2000" i="1" dirty="0"/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/>
                        <a:t>Class D</a:t>
                      </a:r>
                      <a:endParaRPr lang="en-GB" sz="2000" i="1" dirty="0"/>
                    </a:p>
                  </a:txBody>
                  <a:tcPr marL="72000" marR="72000" marT="18000" marB="18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Max|TE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|</a:t>
                      </a: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Unfiltered, 1000s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100ns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70ns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30ns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Max|TE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|</a:t>
                      </a: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0.1Hz low-pass filter, 1000s measurement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5ns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cTE</a:t>
                      </a: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Averaged over 1000s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50ns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20ns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10ns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dTE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 MTIE</a:t>
                      </a: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0.1Hz low-pass filter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Const. temp, 1000s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10ns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0.1Hz low-pass filter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Var. temp, 10000s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dTE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L</a:t>
                      </a:r>
                      <a:r>
                        <a:rPr lang="en-GB" sz="1600" b="1" i="0" dirty="0">
                          <a:solidFill>
                            <a:schemeClr val="bg1"/>
                          </a:solidFill>
                        </a:rPr>
                        <a:t> TDEV</a:t>
                      </a: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0.1Hz low-pass filter </a:t>
                      </a:r>
                      <a:br>
                        <a:rPr lang="en-GB" sz="1600" i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Const. temp, 1000s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39750" algn="l"/>
                        </a:tabLst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4ns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rgbClr val="FF0000"/>
                          </a:solidFill>
                        </a:rPr>
                        <a:t>2ns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dirty="0" err="1">
                          <a:solidFill>
                            <a:schemeClr val="bg1"/>
                          </a:solidFill>
                        </a:rPr>
                        <a:t>dTE</a:t>
                      </a:r>
                      <a:r>
                        <a:rPr lang="en-GB" sz="1600" b="1" i="0" baseline="-25000" dirty="0" err="1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GB" sz="1600" b="1" i="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T="18000" marB="18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0.1Hz high-pass filter Const. temp, 1000s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70ns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>
                          <a:solidFill>
                            <a:schemeClr val="tx1"/>
                          </a:solidFill>
                        </a:rPr>
                        <a:t>70ns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FFS</a:t>
                      </a:r>
                    </a:p>
                  </a:txBody>
                  <a:tcPr marT="18000" marB="18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696C-EFB5-48B4-B496-BB115834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SyncE</a:t>
            </a:r>
            <a:r>
              <a:rPr lang="en-GB" dirty="0"/>
              <a:t> vs. Enhanced </a:t>
            </a:r>
            <a:r>
              <a:rPr lang="en-GB" dirty="0" err="1"/>
              <a:t>SyncE</a:t>
            </a:r>
            <a:r>
              <a:rPr lang="en-GB" dirty="0"/>
              <a:t> Network Limits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5E4FA-56F2-47E4-B5A4-1E7CF0EE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6926" y="6356350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Company Confidential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DC53E-DDFB-47DA-8ED0-3AC309EC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B294B86-3F07-410A-888C-FE93DDF2723D}"/>
              </a:ext>
            </a:extLst>
          </p:cNvPr>
          <p:cNvGrpSpPr/>
          <p:nvPr/>
        </p:nvGrpSpPr>
        <p:grpSpPr>
          <a:xfrm>
            <a:off x="1117238" y="1590008"/>
            <a:ext cx="10616070" cy="4284603"/>
            <a:chOff x="620951" y="2151609"/>
            <a:chExt cx="10616070" cy="4284603"/>
          </a:xfrm>
          <a:solidFill>
            <a:schemeClr val="bg1">
              <a:lumMod val="95000"/>
            </a:schemeClr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787725-1C6A-43FA-8C80-8BCA3CE4CA4A}"/>
                </a:ext>
              </a:extLst>
            </p:cNvPr>
            <p:cNvSpPr/>
            <p:nvPr/>
          </p:nvSpPr>
          <p:spPr>
            <a:xfrm>
              <a:off x="620951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90E3B7-4037-4045-9AC7-1D7F6CA0BFB9}"/>
                </a:ext>
              </a:extLst>
            </p:cNvPr>
            <p:cNvSpPr/>
            <p:nvPr/>
          </p:nvSpPr>
          <p:spPr>
            <a:xfrm>
              <a:off x="620951" y="3578373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49A68C-0623-4799-8962-D75B064DB70E}"/>
                </a:ext>
              </a:extLst>
            </p:cNvPr>
            <p:cNvSpPr/>
            <p:nvPr/>
          </p:nvSpPr>
          <p:spPr>
            <a:xfrm>
              <a:off x="620951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411810-B391-4B19-8C41-CAA7CF10DDA8}"/>
                </a:ext>
              </a:extLst>
            </p:cNvPr>
            <p:cNvSpPr/>
            <p:nvPr/>
          </p:nvSpPr>
          <p:spPr>
            <a:xfrm>
              <a:off x="2137377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7B6E91-F8D2-4A5F-9FC1-D5D62F872BE9}"/>
                </a:ext>
              </a:extLst>
            </p:cNvPr>
            <p:cNvSpPr/>
            <p:nvPr/>
          </p:nvSpPr>
          <p:spPr>
            <a:xfrm>
              <a:off x="2137377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0F8394-DB7E-4C7A-98DE-F711937B2919}"/>
                </a:ext>
              </a:extLst>
            </p:cNvPr>
            <p:cNvSpPr/>
            <p:nvPr/>
          </p:nvSpPr>
          <p:spPr>
            <a:xfrm>
              <a:off x="2137377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EC9AD45-3F53-4D9C-AB61-74FF4179AB99}"/>
                </a:ext>
              </a:extLst>
            </p:cNvPr>
            <p:cNvSpPr/>
            <p:nvPr/>
          </p:nvSpPr>
          <p:spPr>
            <a:xfrm>
              <a:off x="3653803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71A811B-0825-49C4-BC9E-90082B5C3FB2}"/>
                </a:ext>
              </a:extLst>
            </p:cNvPr>
            <p:cNvSpPr/>
            <p:nvPr/>
          </p:nvSpPr>
          <p:spPr>
            <a:xfrm>
              <a:off x="3653803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374DB59-963F-41A5-9695-D4F6EEE3065A}"/>
                </a:ext>
              </a:extLst>
            </p:cNvPr>
            <p:cNvSpPr/>
            <p:nvPr/>
          </p:nvSpPr>
          <p:spPr>
            <a:xfrm>
              <a:off x="3653803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59D29B-1A63-4339-8F3B-D2E2238A2C19}"/>
                </a:ext>
              </a:extLst>
            </p:cNvPr>
            <p:cNvSpPr/>
            <p:nvPr/>
          </p:nvSpPr>
          <p:spPr>
            <a:xfrm>
              <a:off x="5170229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BF4165-F418-47A6-9304-E17000E77514}"/>
                </a:ext>
              </a:extLst>
            </p:cNvPr>
            <p:cNvSpPr/>
            <p:nvPr/>
          </p:nvSpPr>
          <p:spPr>
            <a:xfrm>
              <a:off x="5170229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3A7777-FE0B-41F6-A721-1F49E045CC8C}"/>
                </a:ext>
              </a:extLst>
            </p:cNvPr>
            <p:cNvSpPr/>
            <p:nvPr/>
          </p:nvSpPr>
          <p:spPr>
            <a:xfrm>
              <a:off x="5170229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BFAADD6-7654-4E4A-A491-EA2445E5B381}"/>
                </a:ext>
              </a:extLst>
            </p:cNvPr>
            <p:cNvSpPr/>
            <p:nvPr/>
          </p:nvSpPr>
          <p:spPr>
            <a:xfrm>
              <a:off x="6686655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AEEAAA-D07F-4F9D-B87A-E3372992536B}"/>
                </a:ext>
              </a:extLst>
            </p:cNvPr>
            <p:cNvSpPr/>
            <p:nvPr/>
          </p:nvSpPr>
          <p:spPr>
            <a:xfrm>
              <a:off x="6686655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5B01BA7-40E6-41F7-B9DC-DEDBC4B9FC80}"/>
                </a:ext>
              </a:extLst>
            </p:cNvPr>
            <p:cNvSpPr/>
            <p:nvPr/>
          </p:nvSpPr>
          <p:spPr>
            <a:xfrm>
              <a:off x="6686655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CAB587C-E4B5-4E04-813C-5ECE6839B23A}"/>
                </a:ext>
              </a:extLst>
            </p:cNvPr>
            <p:cNvSpPr/>
            <p:nvPr/>
          </p:nvSpPr>
          <p:spPr>
            <a:xfrm>
              <a:off x="8203081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A9E6340-0F05-46D4-9019-019B1006F8BD}"/>
                </a:ext>
              </a:extLst>
            </p:cNvPr>
            <p:cNvSpPr/>
            <p:nvPr/>
          </p:nvSpPr>
          <p:spPr>
            <a:xfrm>
              <a:off x="8203081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C319F9F-E5E3-495C-9967-826F067A80DB}"/>
                </a:ext>
              </a:extLst>
            </p:cNvPr>
            <p:cNvSpPr/>
            <p:nvPr/>
          </p:nvSpPr>
          <p:spPr>
            <a:xfrm>
              <a:off x="8203081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70232AC-A088-4E69-AE3F-B3B2EAE55133}"/>
                </a:ext>
              </a:extLst>
            </p:cNvPr>
            <p:cNvSpPr/>
            <p:nvPr/>
          </p:nvSpPr>
          <p:spPr>
            <a:xfrm>
              <a:off x="9719508" y="5006246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70991A-3D08-4027-A98B-40EF36B8C452}"/>
                </a:ext>
              </a:extLst>
            </p:cNvPr>
            <p:cNvSpPr/>
            <p:nvPr/>
          </p:nvSpPr>
          <p:spPr>
            <a:xfrm>
              <a:off x="9719508" y="3575170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BEFB8E1-BD56-4108-B435-957DB45C43C3}"/>
                </a:ext>
              </a:extLst>
            </p:cNvPr>
            <p:cNvSpPr/>
            <p:nvPr/>
          </p:nvSpPr>
          <p:spPr>
            <a:xfrm>
              <a:off x="9719508" y="2151609"/>
              <a:ext cx="1517513" cy="1429966"/>
            </a:xfrm>
            <a:prstGeom prst="rect">
              <a:avLst/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4AB730A-2426-49FF-9C97-0D0A85AE82D0}"/>
              </a:ext>
            </a:extLst>
          </p:cNvPr>
          <p:cNvSpPr txBox="1"/>
          <p:nvPr/>
        </p:nvSpPr>
        <p:spPr>
          <a:xfrm>
            <a:off x="557491" y="1415533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10µs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5578D7-6306-4210-AF19-E29993EEE449}"/>
              </a:ext>
            </a:extLst>
          </p:cNvPr>
          <p:cNvSpPr txBox="1"/>
          <p:nvPr/>
        </p:nvSpPr>
        <p:spPr>
          <a:xfrm>
            <a:off x="661686" y="2839094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1µs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B2EA48-6DE2-4975-8142-BC68F2D16A6A}"/>
              </a:ext>
            </a:extLst>
          </p:cNvPr>
          <p:cNvSpPr txBox="1"/>
          <p:nvPr/>
        </p:nvSpPr>
        <p:spPr>
          <a:xfrm>
            <a:off x="458105" y="4267897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100ns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130960-D749-42B8-A89F-075027E95A82}"/>
              </a:ext>
            </a:extLst>
          </p:cNvPr>
          <p:cNvSpPr txBox="1"/>
          <p:nvPr/>
        </p:nvSpPr>
        <p:spPr>
          <a:xfrm>
            <a:off x="562300" y="5689945"/>
            <a:ext cx="580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C81879-C91B-469B-A111-1B527E863614}"/>
              </a:ext>
            </a:extLst>
          </p:cNvPr>
          <p:cNvSpPr txBox="1"/>
          <p:nvPr/>
        </p:nvSpPr>
        <p:spPr>
          <a:xfrm>
            <a:off x="879033" y="5912572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0.1s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5847D6-419E-4DEC-A70E-FDAFB86F0878}"/>
              </a:ext>
            </a:extLst>
          </p:cNvPr>
          <p:cNvSpPr txBox="1"/>
          <p:nvPr/>
        </p:nvSpPr>
        <p:spPr>
          <a:xfrm>
            <a:off x="3932284" y="5912572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6F07EA-E6A9-457E-BD85-ABE41532E122}"/>
              </a:ext>
            </a:extLst>
          </p:cNvPr>
          <p:cNvSpPr txBox="1"/>
          <p:nvPr/>
        </p:nvSpPr>
        <p:spPr>
          <a:xfrm>
            <a:off x="5410277" y="5912572"/>
            <a:ext cx="577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100s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066400-E170-404F-BE2A-759B49718CBF}"/>
              </a:ext>
            </a:extLst>
          </p:cNvPr>
          <p:cNvSpPr txBox="1"/>
          <p:nvPr/>
        </p:nvSpPr>
        <p:spPr>
          <a:xfrm>
            <a:off x="6978280" y="5912572"/>
            <a:ext cx="460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1ks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BB87D9-2511-4B84-8FF4-FE9303922845}"/>
              </a:ext>
            </a:extLst>
          </p:cNvPr>
          <p:cNvSpPr txBox="1"/>
          <p:nvPr/>
        </p:nvSpPr>
        <p:spPr>
          <a:xfrm>
            <a:off x="8439829" y="5912572"/>
            <a:ext cx="56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10ks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07C146-0F6E-4109-8FA8-0B2BDB6214FB}"/>
              </a:ext>
            </a:extLst>
          </p:cNvPr>
          <p:cNvSpPr txBox="1"/>
          <p:nvPr/>
        </p:nvSpPr>
        <p:spPr>
          <a:xfrm>
            <a:off x="9909750" y="5912572"/>
            <a:ext cx="66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100ks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768FD7-CE13-4FFE-B06E-AA4FAAD73C4E}"/>
              </a:ext>
            </a:extLst>
          </p:cNvPr>
          <p:cNvSpPr txBox="1"/>
          <p:nvPr/>
        </p:nvSpPr>
        <p:spPr>
          <a:xfrm>
            <a:off x="11483881" y="5912572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1Ms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564550-8783-473A-85C9-412DB6FA2FB9}"/>
              </a:ext>
            </a:extLst>
          </p:cNvPr>
          <p:cNvSpPr txBox="1"/>
          <p:nvPr/>
        </p:nvSpPr>
        <p:spPr>
          <a:xfrm>
            <a:off x="2453554" y="5912572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1s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E9A8423-8CCC-439D-818B-E6A1656FB74B}"/>
              </a:ext>
            </a:extLst>
          </p:cNvPr>
          <p:cNvCxnSpPr/>
          <p:nvPr/>
        </p:nvCxnSpPr>
        <p:spPr>
          <a:xfrm>
            <a:off x="1114468" y="4854305"/>
            <a:ext cx="151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ACFCF45-C84E-4C4E-92DA-061BA477392E}"/>
              </a:ext>
            </a:extLst>
          </p:cNvPr>
          <p:cNvCxnSpPr>
            <a:cxnSpLocks/>
          </p:cNvCxnSpPr>
          <p:nvPr/>
        </p:nvCxnSpPr>
        <p:spPr>
          <a:xfrm flipV="1">
            <a:off x="2626449" y="3875870"/>
            <a:ext cx="1080000" cy="9792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A9F9B61-DDCB-4F53-88FF-7478E7F437F3}"/>
              </a:ext>
            </a:extLst>
          </p:cNvPr>
          <p:cNvCxnSpPr>
            <a:cxnSpLocks/>
          </p:cNvCxnSpPr>
          <p:nvPr/>
        </p:nvCxnSpPr>
        <p:spPr>
          <a:xfrm>
            <a:off x="3681984" y="3884579"/>
            <a:ext cx="80513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F8667DE-DBC1-45C0-8887-FA64672ECE90}"/>
              </a:ext>
            </a:extLst>
          </p:cNvPr>
          <p:cNvSpPr txBox="1"/>
          <p:nvPr/>
        </p:nvSpPr>
        <p:spPr>
          <a:xfrm>
            <a:off x="458105" y="3676799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300ns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92AFD2-907C-471F-B23E-9A48F716E632}"/>
              </a:ext>
            </a:extLst>
          </p:cNvPr>
          <p:cNvSpPr txBox="1"/>
          <p:nvPr/>
        </p:nvSpPr>
        <p:spPr>
          <a:xfrm>
            <a:off x="562300" y="4674437"/>
            <a:ext cx="580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50ns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46FD913-BF86-4FEE-9A75-3961C9C0C3DC}"/>
              </a:ext>
            </a:extLst>
          </p:cNvPr>
          <p:cNvCxnSpPr>
            <a:cxnSpLocks/>
          </p:cNvCxnSpPr>
          <p:nvPr/>
        </p:nvCxnSpPr>
        <p:spPr>
          <a:xfrm>
            <a:off x="1123321" y="3884579"/>
            <a:ext cx="3026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9D212BF-13C4-428C-A909-581C36832689}"/>
              </a:ext>
            </a:extLst>
          </p:cNvPr>
          <p:cNvCxnSpPr>
            <a:cxnSpLocks/>
          </p:cNvCxnSpPr>
          <p:nvPr/>
        </p:nvCxnSpPr>
        <p:spPr>
          <a:xfrm>
            <a:off x="1102813" y="4046131"/>
            <a:ext cx="2016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8E755F9-9B1E-4871-A9FE-749FE1C26A04}"/>
              </a:ext>
            </a:extLst>
          </p:cNvPr>
          <p:cNvCxnSpPr>
            <a:cxnSpLocks/>
          </p:cNvCxnSpPr>
          <p:nvPr/>
        </p:nvCxnSpPr>
        <p:spPr>
          <a:xfrm flipV="1">
            <a:off x="3110406" y="2615056"/>
            <a:ext cx="1485098" cy="1427012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5F6C95F-9C75-4606-8047-04CB8037E55B}"/>
              </a:ext>
            </a:extLst>
          </p:cNvPr>
          <p:cNvCxnSpPr>
            <a:cxnSpLocks/>
          </p:cNvCxnSpPr>
          <p:nvPr/>
        </p:nvCxnSpPr>
        <p:spPr>
          <a:xfrm>
            <a:off x="4595504" y="2615056"/>
            <a:ext cx="3112142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F424970-6A87-4A94-B974-7B5D279B8E5E}"/>
              </a:ext>
            </a:extLst>
          </p:cNvPr>
          <p:cNvSpPr txBox="1"/>
          <p:nvPr/>
        </p:nvSpPr>
        <p:spPr>
          <a:xfrm>
            <a:off x="458105" y="3858767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250ns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A59FFFC-10B8-4718-B5F0-23ABEE10659D}"/>
              </a:ext>
            </a:extLst>
          </p:cNvPr>
          <p:cNvSpPr txBox="1"/>
          <p:nvPr/>
        </p:nvSpPr>
        <p:spPr>
          <a:xfrm>
            <a:off x="661686" y="2428899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2µs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637AC38-5A01-4098-B684-6D64CBA68729}"/>
              </a:ext>
            </a:extLst>
          </p:cNvPr>
          <p:cNvCxnSpPr>
            <a:cxnSpLocks/>
          </p:cNvCxnSpPr>
          <p:nvPr/>
        </p:nvCxnSpPr>
        <p:spPr>
          <a:xfrm>
            <a:off x="1118732" y="2615056"/>
            <a:ext cx="34767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98B8F12-1CEE-4813-B48F-9286DAB68D4B}"/>
              </a:ext>
            </a:extLst>
          </p:cNvPr>
          <p:cNvSpPr txBox="1"/>
          <p:nvPr/>
        </p:nvSpPr>
        <p:spPr>
          <a:xfrm>
            <a:off x="2812987" y="5912572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2.5s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AC1F40B-66EB-43CE-A8F3-B0233F96F579}"/>
              </a:ext>
            </a:extLst>
          </p:cNvPr>
          <p:cNvSpPr txBox="1"/>
          <p:nvPr/>
        </p:nvSpPr>
        <p:spPr>
          <a:xfrm>
            <a:off x="3508699" y="5912572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6s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65A9E61-7808-4105-AEBE-34A1E8C6FB1C}"/>
              </a:ext>
            </a:extLst>
          </p:cNvPr>
          <p:cNvCxnSpPr>
            <a:cxnSpLocks/>
          </p:cNvCxnSpPr>
          <p:nvPr/>
        </p:nvCxnSpPr>
        <p:spPr>
          <a:xfrm>
            <a:off x="3105845" y="4042070"/>
            <a:ext cx="0" cy="18451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E071C4F-C32A-482F-B4DA-9630075A6888}"/>
              </a:ext>
            </a:extLst>
          </p:cNvPr>
          <p:cNvCxnSpPr>
            <a:cxnSpLocks/>
          </p:cNvCxnSpPr>
          <p:nvPr/>
        </p:nvCxnSpPr>
        <p:spPr>
          <a:xfrm>
            <a:off x="3681984" y="3884579"/>
            <a:ext cx="0" cy="198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C5E52AC-8ED0-4C16-8C4E-1A593ACBEDC5}"/>
              </a:ext>
            </a:extLst>
          </p:cNvPr>
          <p:cNvCxnSpPr>
            <a:cxnSpLocks/>
          </p:cNvCxnSpPr>
          <p:nvPr/>
        </p:nvCxnSpPr>
        <p:spPr>
          <a:xfrm>
            <a:off x="7679071" y="2613565"/>
            <a:ext cx="0" cy="32510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6F22DCB2-B967-47A9-8252-57340D81DA69}"/>
              </a:ext>
            </a:extLst>
          </p:cNvPr>
          <p:cNvSpPr txBox="1"/>
          <p:nvPr/>
        </p:nvSpPr>
        <p:spPr>
          <a:xfrm>
            <a:off x="7455450" y="5912572"/>
            <a:ext cx="460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2ks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1393CF64-9730-41AF-B9AE-844466EB2DDF}"/>
              </a:ext>
            </a:extLst>
          </p:cNvPr>
          <p:cNvSpPr/>
          <p:nvPr/>
        </p:nvSpPr>
        <p:spPr>
          <a:xfrm flipV="1">
            <a:off x="4981589" y="895147"/>
            <a:ext cx="5375021" cy="1720657"/>
          </a:xfrm>
          <a:prstGeom prst="arc">
            <a:avLst>
              <a:gd name="adj1" fmla="val 16200000"/>
              <a:gd name="adj2" fmla="val 21222748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E39A921-1E11-4D5E-B912-51656FB30C46}"/>
              </a:ext>
            </a:extLst>
          </p:cNvPr>
          <p:cNvCxnSpPr>
            <a:cxnSpLocks/>
          </p:cNvCxnSpPr>
          <p:nvPr/>
        </p:nvCxnSpPr>
        <p:spPr>
          <a:xfrm>
            <a:off x="1118732" y="1945532"/>
            <a:ext cx="9098557" cy="826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9A6568B-E5D1-4042-82CD-6A498EF397F5}"/>
              </a:ext>
            </a:extLst>
          </p:cNvPr>
          <p:cNvSpPr txBox="1"/>
          <p:nvPr/>
        </p:nvSpPr>
        <p:spPr>
          <a:xfrm>
            <a:off x="329240" y="1757225"/>
            <a:ext cx="811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5.33µs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id="{DD7BFF79-4CB5-4DD2-A637-3214742CBFDF}"/>
              </a:ext>
            </a:extLst>
          </p:cNvPr>
          <p:cNvSpPr/>
          <p:nvPr/>
        </p:nvSpPr>
        <p:spPr>
          <a:xfrm flipV="1">
            <a:off x="6138696" y="-661481"/>
            <a:ext cx="6053304" cy="4535784"/>
          </a:xfrm>
          <a:prstGeom prst="arc">
            <a:avLst>
              <a:gd name="adj1" fmla="val 16200000"/>
              <a:gd name="adj2" fmla="val 20112753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015ED1E-BF9C-4632-AF9A-890F0757C877}"/>
              </a:ext>
            </a:extLst>
          </p:cNvPr>
          <p:cNvCxnSpPr>
            <a:cxnSpLocks/>
          </p:cNvCxnSpPr>
          <p:nvPr/>
        </p:nvCxnSpPr>
        <p:spPr>
          <a:xfrm>
            <a:off x="9153824" y="3884579"/>
            <a:ext cx="0" cy="198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B0E3AF09-5412-4577-9BC2-0A73BB7AC2C7}"/>
              </a:ext>
            </a:extLst>
          </p:cNvPr>
          <p:cNvSpPr txBox="1"/>
          <p:nvPr/>
        </p:nvSpPr>
        <p:spPr>
          <a:xfrm>
            <a:off x="8876967" y="5912572"/>
            <a:ext cx="56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20ks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7E69A74-40D6-4FE1-8F12-20C37EA1BCB0}"/>
              </a:ext>
            </a:extLst>
          </p:cNvPr>
          <p:cNvCxnSpPr>
            <a:cxnSpLocks/>
          </p:cNvCxnSpPr>
          <p:nvPr/>
        </p:nvCxnSpPr>
        <p:spPr>
          <a:xfrm>
            <a:off x="2435903" y="6626656"/>
            <a:ext cx="540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92EED91-C2BB-4262-B2E6-1E709ECE1F66}"/>
              </a:ext>
            </a:extLst>
          </p:cNvPr>
          <p:cNvCxnSpPr>
            <a:cxnSpLocks/>
          </p:cNvCxnSpPr>
          <p:nvPr/>
        </p:nvCxnSpPr>
        <p:spPr>
          <a:xfrm>
            <a:off x="3957605" y="6626656"/>
            <a:ext cx="54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BF5D3F0D-8AB4-47BD-BB4D-AEDD4420254E}"/>
              </a:ext>
            </a:extLst>
          </p:cNvPr>
          <p:cNvSpPr txBox="1"/>
          <p:nvPr/>
        </p:nvSpPr>
        <p:spPr>
          <a:xfrm>
            <a:off x="2773761" y="6409645"/>
            <a:ext cx="8395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 err="1"/>
              <a:t>SyncE</a:t>
            </a:r>
            <a:r>
              <a:rPr lang="en-GB" sz="2000" b="1" dirty="0"/>
              <a:t>                </a:t>
            </a:r>
            <a:r>
              <a:rPr lang="en-GB" sz="2000" b="1" dirty="0" err="1"/>
              <a:t>eSyncE</a:t>
            </a:r>
            <a:r>
              <a:rPr lang="en-GB" sz="2000" b="1" dirty="0"/>
              <a:t> </a:t>
            </a:r>
            <a:r>
              <a:rPr lang="en-GB" sz="2000" i="1" dirty="0"/>
              <a:t>(traceable to </a:t>
            </a:r>
            <a:r>
              <a:rPr lang="en-GB" sz="2000" i="1" dirty="0" err="1"/>
              <a:t>ePRTC</a:t>
            </a:r>
            <a:r>
              <a:rPr lang="en-GB" sz="2000" i="1" dirty="0"/>
              <a:t>)</a:t>
            </a:r>
            <a:r>
              <a:rPr lang="en-GB" sz="2000" b="1" dirty="0"/>
              <a:t>               </a:t>
            </a:r>
            <a:r>
              <a:rPr lang="en-GB" sz="2000" b="1" dirty="0" err="1"/>
              <a:t>eSyncE</a:t>
            </a:r>
            <a:r>
              <a:rPr lang="en-GB" sz="2000" b="1" dirty="0"/>
              <a:t> </a:t>
            </a:r>
            <a:r>
              <a:rPr lang="en-GB" sz="2000" i="1" dirty="0"/>
              <a:t>(traceable to </a:t>
            </a:r>
            <a:r>
              <a:rPr lang="en-GB" sz="2000" i="1" dirty="0" err="1"/>
              <a:t>ePRC</a:t>
            </a:r>
            <a:r>
              <a:rPr lang="en-GB" sz="2000" i="1" dirty="0"/>
              <a:t>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53F383C-167B-4243-9457-33285194072B}"/>
              </a:ext>
            </a:extLst>
          </p:cNvPr>
          <p:cNvSpPr txBox="1"/>
          <p:nvPr/>
        </p:nvSpPr>
        <p:spPr>
          <a:xfrm>
            <a:off x="118432" y="2057036"/>
            <a:ext cx="729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/>
              <a:t>MTIE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1EC0776-DC8C-4F0D-A2E3-C736C456986C}"/>
              </a:ext>
            </a:extLst>
          </p:cNvPr>
          <p:cNvSpPr txBox="1"/>
          <p:nvPr/>
        </p:nvSpPr>
        <p:spPr>
          <a:xfrm>
            <a:off x="4378330" y="5912572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/>
              <a:t>20s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EBDEF35-37D6-4A38-B3FA-F0B5BD133D7F}"/>
              </a:ext>
            </a:extLst>
          </p:cNvPr>
          <p:cNvCxnSpPr>
            <a:cxnSpLocks/>
          </p:cNvCxnSpPr>
          <p:nvPr/>
        </p:nvCxnSpPr>
        <p:spPr>
          <a:xfrm>
            <a:off x="4614554" y="2626719"/>
            <a:ext cx="0" cy="32510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2D83115-01D9-4944-8EDC-4D22A9C49A1B}"/>
              </a:ext>
            </a:extLst>
          </p:cNvPr>
          <p:cNvSpPr txBox="1"/>
          <p:nvPr/>
        </p:nvSpPr>
        <p:spPr>
          <a:xfrm>
            <a:off x="10876794" y="6117029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>
                <a:sym typeface="Symbol" panose="05050102010706020507" pitchFamily="18" charset="2"/>
              </a:rPr>
              <a:t></a:t>
            </a:r>
            <a:endParaRPr lang="en-GB" sz="2000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75FCBFA-57CD-4CF8-8360-B0EA49FC2157}"/>
              </a:ext>
            </a:extLst>
          </p:cNvPr>
          <p:cNvCxnSpPr>
            <a:cxnSpLocks/>
          </p:cNvCxnSpPr>
          <p:nvPr/>
        </p:nvCxnSpPr>
        <p:spPr>
          <a:xfrm>
            <a:off x="7695580" y="6626656"/>
            <a:ext cx="5400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04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1530351" y="31623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dirty="0">
                <a:solidFill>
                  <a:srgbClr val="D73030"/>
                </a:solidFill>
                <a:latin typeface="Lucida Sans Unicode" pitchFamily="34" charset="0"/>
              </a:rPr>
              <a:t>Work in Progress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-8216689" y="2517558"/>
            <a:ext cx="8213725" cy="42862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 flipH="1" flipV="1">
            <a:off x="12186082" y="4325206"/>
            <a:ext cx="8213725" cy="42863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0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1.44913 -1.85185E-6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4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44913 -3.7037E-7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1" grpId="1" animBg="1"/>
      <p:bldP spid="75782" grpId="0" animBg="1"/>
      <p:bldP spid="7578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7A59-F25B-4844-A45E-139D850A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revisions planned during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6A47-481D-514A-AD27-0723E24E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7" y="1600199"/>
            <a:ext cx="5638803" cy="48845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/>
              <a:t>G.8261 </a:t>
            </a:r>
            <a:r>
              <a:rPr lang="en-US" sz="2200" b="1" dirty="0" err="1"/>
              <a:t>Amd</a:t>
            </a:r>
            <a:r>
              <a:rPr lang="en-US" sz="2200" b="1" dirty="0"/>
              <a:t>. 2</a:t>
            </a:r>
            <a:r>
              <a:rPr lang="en-GB" sz="2200" b="1" dirty="0"/>
              <a:t> </a:t>
            </a:r>
            <a:r>
              <a:rPr lang="en-GB" sz="2200" dirty="0"/>
              <a:t>– </a:t>
            </a:r>
            <a:r>
              <a:rPr lang="en-GB" sz="2200" i="1" dirty="0"/>
              <a:t>Network Limits for Frequency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Network limit for short chains of enhanced clocks in fronthaul </a:t>
            </a:r>
          </a:p>
          <a:p>
            <a:pPr>
              <a:lnSpc>
                <a:spcPct val="100000"/>
              </a:lnSpc>
            </a:pPr>
            <a:r>
              <a:rPr lang="en-US" sz="2200" b="1" dirty="0"/>
              <a:t>G.8271.1 </a:t>
            </a:r>
            <a:r>
              <a:rPr lang="en-US" sz="2200" b="1" dirty="0" err="1"/>
              <a:t>Amd</a:t>
            </a:r>
            <a:r>
              <a:rPr lang="en-US" sz="2200" b="1" dirty="0"/>
              <a:t>. 2 </a:t>
            </a:r>
            <a:r>
              <a:rPr lang="en-GB" sz="2200" dirty="0"/>
              <a:t>– </a:t>
            </a:r>
            <a:r>
              <a:rPr lang="en-GB" sz="2200" i="1" dirty="0"/>
              <a:t>Network Limits for FTS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Network limits for ±130ns and relative TE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Frequency to meet 50ppb in an RU</a:t>
            </a:r>
          </a:p>
          <a:p>
            <a:pPr>
              <a:lnSpc>
                <a:spcPct val="100000"/>
              </a:lnSpc>
            </a:pPr>
            <a:r>
              <a:rPr lang="en-US" sz="2200" b="1" dirty="0"/>
              <a:t>G.8271.2 Revision</a:t>
            </a:r>
            <a:r>
              <a:rPr lang="en-GB" sz="2200" b="1" dirty="0"/>
              <a:t> </a:t>
            </a:r>
            <a:r>
              <a:rPr lang="en-GB" sz="2200" dirty="0"/>
              <a:t>– </a:t>
            </a:r>
            <a:r>
              <a:rPr lang="en-GB" sz="2200" i="1" dirty="0"/>
              <a:t>Network Limits for PTS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Segmented networks for fronthaul</a:t>
            </a:r>
          </a:p>
          <a:p>
            <a:pPr>
              <a:lnSpc>
                <a:spcPct val="100000"/>
              </a:lnSpc>
            </a:pPr>
            <a:r>
              <a:rPr lang="en-US" sz="2200" b="1" dirty="0"/>
              <a:t>G.8262.1 </a:t>
            </a:r>
            <a:r>
              <a:rPr lang="en-US" sz="2200" b="1" dirty="0" err="1"/>
              <a:t>Amd</a:t>
            </a:r>
            <a:r>
              <a:rPr lang="en-US" sz="2200" b="1" dirty="0"/>
              <a:t>. 2</a:t>
            </a:r>
            <a:r>
              <a:rPr lang="en-GB" sz="2200" b="1" dirty="0"/>
              <a:t> </a:t>
            </a:r>
            <a:r>
              <a:rPr lang="en-GB" sz="2200" dirty="0"/>
              <a:t>– </a:t>
            </a:r>
            <a:r>
              <a:rPr lang="en-GB" sz="2200" i="1" dirty="0"/>
              <a:t>Enhanced </a:t>
            </a:r>
            <a:r>
              <a:rPr lang="en-GB" sz="2200" i="1" dirty="0" err="1"/>
              <a:t>SyncE</a:t>
            </a:r>
            <a:r>
              <a:rPr lang="en-GB" sz="2200" i="1" dirty="0"/>
              <a:t> Clocks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Minor updates</a:t>
            </a:r>
          </a:p>
          <a:p>
            <a:pPr>
              <a:lnSpc>
                <a:spcPct val="100000"/>
              </a:lnSpc>
            </a:pPr>
            <a:endParaRPr lang="en-GB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7262F-15C8-AD4C-B484-91E4E46D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C7DE2-1B45-FE4C-8855-9B513289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11F7C-A31C-4A14-A394-C399E56254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598" y="1600199"/>
            <a:ext cx="5506618" cy="48845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/>
              <a:t>G.8273.3</a:t>
            </a:r>
            <a:r>
              <a:rPr lang="en-GB" sz="2200" dirty="0"/>
              <a:t> </a:t>
            </a:r>
            <a:r>
              <a:rPr lang="en-GB" sz="2200" b="1" dirty="0" err="1"/>
              <a:t>Amd</a:t>
            </a:r>
            <a:r>
              <a:rPr lang="en-GB" sz="2200" b="1" dirty="0"/>
              <a:t>. 2 </a:t>
            </a:r>
            <a:r>
              <a:rPr lang="en-GB" sz="2200" dirty="0"/>
              <a:t>– </a:t>
            </a:r>
            <a:r>
              <a:rPr lang="en-GB" sz="2200" i="1" dirty="0"/>
              <a:t>Transparent Clocks</a:t>
            </a:r>
            <a:endParaRPr lang="en-GB" sz="2200" dirty="0"/>
          </a:p>
          <a:p>
            <a:pPr lvl="1">
              <a:lnSpc>
                <a:spcPct val="100000"/>
              </a:lnSpc>
            </a:pPr>
            <a:r>
              <a:rPr lang="en-GB" dirty="0"/>
              <a:t>Possible upgrade to Class C</a:t>
            </a:r>
          </a:p>
          <a:p>
            <a:pPr>
              <a:lnSpc>
                <a:spcPct val="100000"/>
              </a:lnSpc>
            </a:pPr>
            <a:r>
              <a:rPr lang="en-US" sz="2200" b="1" dirty="0"/>
              <a:t>G.8273.4</a:t>
            </a:r>
            <a:r>
              <a:rPr lang="en-GB" sz="2200" dirty="0"/>
              <a:t> </a:t>
            </a:r>
            <a:r>
              <a:rPr lang="en-GB" sz="2200" b="1" dirty="0" err="1"/>
              <a:t>Amd</a:t>
            </a:r>
            <a:r>
              <a:rPr lang="en-GB" sz="2200" b="1" dirty="0"/>
              <a:t>. 1 </a:t>
            </a:r>
            <a:r>
              <a:rPr lang="en-GB" sz="2200" dirty="0"/>
              <a:t>– </a:t>
            </a:r>
            <a:r>
              <a:rPr lang="en-GB" sz="2200" i="1" dirty="0"/>
              <a:t>APTS and PTS clocks</a:t>
            </a:r>
            <a:endParaRPr lang="en-GB" sz="2200" dirty="0"/>
          </a:p>
          <a:p>
            <a:pPr lvl="1">
              <a:lnSpc>
                <a:spcPct val="100000"/>
              </a:lnSpc>
            </a:pPr>
            <a:r>
              <a:rPr lang="en-GB" dirty="0"/>
              <a:t>Minor updates</a:t>
            </a:r>
            <a:endParaRPr lang="en-GB" sz="2200" dirty="0"/>
          </a:p>
          <a:p>
            <a:pPr>
              <a:lnSpc>
                <a:spcPct val="100000"/>
              </a:lnSpc>
            </a:pPr>
            <a:r>
              <a:rPr lang="en-US" sz="2200" b="1" dirty="0"/>
              <a:t>G.8275 </a:t>
            </a:r>
            <a:r>
              <a:rPr lang="en-US" sz="2200" b="1" dirty="0" err="1"/>
              <a:t>Amd</a:t>
            </a:r>
            <a:r>
              <a:rPr lang="en-US" sz="2200" b="1" dirty="0"/>
              <a:t>. 2</a:t>
            </a:r>
            <a:r>
              <a:rPr lang="en-GB" sz="2200" dirty="0"/>
              <a:t> – </a:t>
            </a:r>
            <a:r>
              <a:rPr lang="en-GB" sz="2200" i="1" dirty="0"/>
              <a:t>Time Sync Architectures</a:t>
            </a:r>
            <a:r>
              <a:rPr lang="en-GB" sz="2200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Further details on Coherent Network PRTC (</a:t>
            </a:r>
            <a:r>
              <a:rPr lang="en-GB" sz="1800" dirty="0" err="1"/>
              <a:t>cnPRTC</a:t>
            </a:r>
            <a:r>
              <a:rPr lang="en-GB" sz="1800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GB" sz="1800" dirty="0"/>
              <a:t>Possibly also material on </a:t>
            </a:r>
            <a:r>
              <a:rPr lang="en-GB" sz="1800" dirty="0" err="1"/>
              <a:t>FlexE</a:t>
            </a:r>
            <a:r>
              <a:rPr lang="en-GB" sz="1800" dirty="0"/>
              <a:t> and OTN-based fronthaul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191164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Fronthaul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Fronthaul networks have several ramifications</a:t>
            </a:r>
          </a:p>
          <a:p>
            <a:pPr lvl="1"/>
            <a:r>
              <a:rPr lang="en-GB" dirty="0"/>
              <a:t>Tight relative TE requirements to meet TAE (Time Alignment Error) on the air interface</a:t>
            </a:r>
          </a:p>
          <a:p>
            <a:pPr lvl="1"/>
            <a:r>
              <a:rPr lang="en-GB" dirty="0"/>
              <a:t>Low filtering capability of network elements such as RUs, leading to tighter frequency requirements on the network</a:t>
            </a:r>
            <a:r>
              <a:rPr lang="en-GB" i="1" dirty="0"/>
              <a:t> (driven by requirements coming out of ORAN)</a:t>
            </a:r>
            <a:endParaRPr lang="en-GB" dirty="0"/>
          </a:p>
          <a:p>
            <a:pPr lvl="1"/>
            <a:r>
              <a:rPr lang="en-GB" dirty="0"/>
              <a:t>Use of multiple segments (e.g. FTS in the fronthaul, but APTS or PTS to the “common point”) </a:t>
            </a:r>
            <a:br>
              <a:rPr lang="en-GB" dirty="0"/>
            </a:br>
            <a:r>
              <a:rPr lang="en-GB" i="1"/>
              <a:t>(also driven </a:t>
            </a:r>
            <a:r>
              <a:rPr lang="en-GB" i="1" dirty="0"/>
              <a:t>by requirements coming out of ORAN)</a:t>
            </a:r>
          </a:p>
          <a:p>
            <a:pPr lvl="1"/>
            <a:r>
              <a:rPr lang="en-GB" dirty="0"/>
              <a:t>New transport techniques (</a:t>
            </a:r>
            <a:r>
              <a:rPr lang="en-GB" dirty="0" err="1"/>
              <a:t>FlexE</a:t>
            </a:r>
            <a:r>
              <a:rPr lang="en-GB" dirty="0"/>
              <a:t>, </a:t>
            </a:r>
            <a:r>
              <a:rPr lang="en-GB" dirty="0" err="1"/>
              <a:t>FlexO</a:t>
            </a:r>
            <a:r>
              <a:rPr lang="en-GB" dirty="0"/>
              <a:t>, </a:t>
            </a:r>
            <a:r>
              <a:rPr lang="en-GB" dirty="0" err="1"/>
              <a:t>G.mtn</a:t>
            </a:r>
            <a:r>
              <a:rPr lang="en-GB" dirty="0"/>
              <a:t>)</a:t>
            </a:r>
          </a:p>
          <a:p>
            <a:r>
              <a:rPr lang="en-GB" dirty="0"/>
              <a:t>Affects various standards:</a:t>
            </a:r>
          </a:p>
          <a:p>
            <a:pPr lvl="1"/>
            <a:r>
              <a:rPr lang="en-GB" dirty="0"/>
              <a:t>G.8271.1 for both relative TE and frequency error requirements </a:t>
            </a:r>
          </a:p>
          <a:p>
            <a:pPr lvl="1"/>
            <a:r>
              <a:rPr lang="en-GB" dirty="0"/>
              <a:t>G.8271.2 for multiple segment architectures</a:t>
            </a:r>
          </a:p>
          <a:p>
            <a:pPr lvl="1"/>
            <a:r>
              <a:rPr lang="en-GB" dirty="0"/>
              <a:t>G.8273.2 and G.8262.1 for enhanced clocks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3004DE0-BF84-4EA0-9647-18C9CDE5F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1349" y="3074859"/>
            <a:ext cx="10149302" cy="3411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Segment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 of multiple segment architecture: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19</a:t>
            </a:fld>
            <a:endParaRPr lang="en-GB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93D5C06-5371-46D7-9E07-5A626943B262}"/>
              </a:ext>
            </a:extLst>
          </p:cNvPr>
          <p:cNvSpPr/>
          <p:nvPr/>
        </p:nvSpPr>
        <p:spPr>
          <a:xfrm rot="5400000">
            <a:off x="4769643" y="1174220"/>
            <a:ext cx="288000" cy="3416437"/>
          </a:xfrm>
          <a:prstGeom prst="leftBrace">
            <a:avLst>
              <a:gd name="adj1" fmla="val 5251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5168E86-DF08-4BEF-8274-765BC1461D18}"/>
              </a:ext>
            </a:extLst>
          </p:cNvPr>
          <p:cNvSpPr/>
          <p:nvPr/>
        </p:nvSpPr>
        <p:spPr>
          <a:xfrm rot="5400000">
            <a:off x="8543354" y="2144436"/>
            <a:ext cx="288000" cy="1476000"/>
          </a:xfrm>
          <a:prstGeom prst="leftBrace">
            <a:avLst>
              <a:gd name="adj1" fmla="val 5251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1A1561-4D4A-4E2E-82C0-E04413C1FD2C}"/>
              </a:ext>
            </a:extLst>
          </p:cNvPr>
          <p:cNvSpPr txBox="1"/>
          <p:nvPr/>
        </p:nvSpPr>
        <p:spPr>
          <a:xfrm>
            <a:off x="3205425" y="2080877"/>
            <a:ext cx="3416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First synchronization network segment</a:t>
            </a:r>
          </a:p>
          <a:p>
            <a:pPr algn="ctr"/>
            <a:r>
              <a:rPr lang="en-GB" sz="1600" i="1" dirty="0"/>
              <a:t>(Backhaul network: uses APTS method)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C88EC-F784-4012-8509-56C51023D2EE}"/>
              </a:ext>
            </a:extLst>
          </p:cNvPr>
          <p:cNvSpPr txBox="1"/>
          <p:nvPr/>
        </p:nvSpPr>
        <p:spPr>
          <a:xfrm>
            <a:off x="6826817" y="2076303"/>
            <a:ext cx="3721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Second synchronization network segment</a:t>
            </a:r>
          </a:p>
          <a:p>
            <a:pPr algn="ctr"/>
            <a:r>
              <a:rPr lang="en-GB" sz="1600" i="1" dirty="0"/>
              <a:t>(Fronthaul network: uses FTS method)</a:t>
            </a:r>
          </a:p>
        </p:txBody>
      </p:sp>
    </p:spTree>
    <p:extLst>
      <p:ext uri="{BB962C8B-B14F-4D97-AF65-F5344CB8AC3E}">
        <p14:creationId xmlns:p14="http://schemas.microsoft.com/office/powerpoint/2010/main" val="28783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 Sync Standards Categories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381625" algn="l"/>
              </a:tabLst>
            </a:pPr>
            <a:r>
              <a:rPr lang="en-GB" dirty="0"/>
              <a:t>Transfer of frequency to meet 50ppb	</a:t>
            </a:r>
            <a:r>
              <a:rPr lang="en-GB" i="1" dirty="0"/>
              <a:t>(2G/3G/4G FDD)</a:t>
            </a:r>
          </a:p>
          <a:p>
            <a:pPr lvl="1">
              <a:tabLst>
                <a:tab pos="5381625" algn="l"/>
              </a:tabLst>
            </a:pPr>
            <a:r>
              <a:rPr lang="en-GB" dirty="0"/>
              <a:t>Using SyncE, or using PTP over existing networks</a:t>
            </a:r>
          </a:p>
          <a:p>
            <a:pPr lvl="1">
              <a:tabLst>
                <a:tab pos="5381625" algn="l"/>
              </a:tabLst>
            </a:pPr>
            <a:endParaRPr lang="en-GB" dirty="0"/>
          </a:p>
          <a:p>
            <a:pPr>
              <a:tabLst>
                <a:tab pos="5381625" algn="l"/>
              </a:tabLst>
            </a:pPr>
            <a:r>
              <a:rPr lang="en-GB" dirty="0"/>
              <a:t>Transfer of time to meet 1.5</a:t>
            </a:r>
            <a:r>
              <a:rPr lang="en-GB" dirty="0">
                <a:sym typeface="Symbol" panose="05050102010706020507" pitchFamily="18" charset="2"/>
              </a:rPr>
              <a:t></a:t>
            </a:r>
            <a:r>
              <a:rPr lang="en-GB" dirty="0"/>
              <a:t>s	</a:t>
            </a:r>
            <a:r>
              <a:rPr lang="en-GB" i="1" dirty="0"/>
              <a:t>(3G/4G TDD, LTE-A)</a:t>
            </a:r>
          </a:p>
          <a:p>
            <a:pPr lvl="1">
              <a:tabLst>
                <a:tab pos="5381625" algn="l"/>
              </a:tabLst>
            </a:pPr>
            <a:r>
              <a:rPr lang="en-GB" dirty="0"/>
              <a:t>Using PTP over new networks with T-BC and SyncE at every node</a:t>
            </a:r>
          </a:p>
          <a:p>
            <a:pPr lvl="1">
              <a:tabLst>
                <a:tab pos="5381625" algn="l"/>
              </a:tabLst>
            </a:pPr>
            <a:endParaRPr lang="en-GB" dirty="0"/>
          </a:p>
          <a:p>
            <a:pPr>
              <a:tabLst>
                <a:tab pos="5381625" algn="l"/>
              </a:tabLst>
            </a:pPr>
            <a:r>
              <a:rPr lang="en-GB" dirty="0"/>
              <a:t>Transfer of time to meet 1.5</a:t>
            </a:r>
            <a:r>
              <a:rPr lang="en-GB" dirty="0">
                <a:sym typeface="Symbol" panose="05050102010706020507" pitchFamily="18" charset="2"/>
              </a:rPr>
              <a:t></a:t>
            </a:r>
            <a:r>
              <a:rPr lang="en-GB" dirty="0"/>
              <a:t>s	</a:t>
            </a:r>
            <a:r>
              <a:rPr lang="en-GB" i="1" dirty="0"/>
              <a:t>(3G/4G TDD, LTE-A)</a:t>
            </a:r>
          </a:p>
          <a:p>
            <a:pPr lvl="1">
              <a:tabLst>
                <a:tab pos="5381625" algn="l"/>
              </a:tabLst>
            </a:pPr>
            <a:r>
              <a:rPr lang="en-GB" dirty="0"/>
              <a:t>Using PTP over existing networks</a:t>
            </a:r>
          </a:p>
          <a:p>
            <a:pPr lvl="1">
              <a:tabLst>
                <a:tab pos="5381625" algn="l"/>
              </a:tabLst>
            </a:pPr>
            <a:endParaRPr lang="en-GB" dirty="0"/>
          </a:p>
          <a:p>
            <a:pPr>
              <a:tabLst>
                <a:tab pos="5381625" algn="l"/>
              </a:tabLst>
            </a:pPr>
            <a:r>
              <a:rPr lang="en-GB" dirty="0"/>
              <a:t>Transfer of time to meet 130ns 	</a:t>
            </a:r>
            <a:r>
              <a:rPr lang="en-GB" i="1" dirty="0"/>
              <a:t>(5G NR)</a:t>
            </a:r>
          </a:p>
          <a:p>
            <a:pPr lvl="1">
              <a:tabLst>
                <a:tab pos="5381625" algn="l"/>
              </a:tabLst>
            </a:pPr>
            <a:r>
              <a:rPr lang="en-GB" dirty="0"/>
              <a:t>PTP over Fronthaul networks</a:t>
            </a:r>
          </a:p>
          <a:p>
            <a:pPr lvl="1">
              <a:tabLst>
                <a:tab pos="5381625" algn="l"/>
              </a:tabLst>
            </a:pPr>
            <a:endParaRPr lang="en-GB" dirty="0"/>
          </a:p>
          <a:p>
            <a:pPr>
              <a:tabLst>
                <a:tab pos="5381625" algn="l"/>
              </a:tabLst>
            </a:pPr>
            <a:r>
              <a:rPr lang="en-GB" dirty="0"/>
              <a:t>Sync OAM	</a:t>
            </a:r>
            <a:r>
              <a:rPr lang="en-GB" i="1" dirty="0"/>
              <a:t>(general)</a:t>
            </a:r>
          </a:p>
          <a:p>
            <a:pPr>
              <a:tabLst>
                <a:tab pos="5381625" algn="l"/>
              </a:tabLst>
            </a:pP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841" y="1288718"/>
            <a:ext cx="751886" cy="7331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841" y="2316645"/>
            <a:ext cx="751886" cy="73318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0CB2E4D-442B-408F-95C4-96C5156E68CB}"/>
              </a:ext>
            </a:extLst>
          </p:cNvPr>
          <p:cNvGrpSpPr/>
          <p:nvPr/>
        </p:nvGrpSpPr>
        <p:grpSpPr>
          <a:xfrm>
            <a:off x="10600397" y="3510670"/>
            <a:ext cx="796775" cy="796775"/>
            <a:chOff x="10608465" y="4468477"/>
            <a:chExt cx="796775" cy="79677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8465" y="4468477"/>
              <a:ext cx="796775" cy="796775"/>
            </a:xfrm>
            <a:prstGeom prst="rect">
              <a:avLst/>
            </a:prstGeom>
          </p:spPr>
        </p:pic>
        <p:sp>
          <p:nvSpPr>
            <p:cNvPr id="9" name="Diamond 8"/>
            <p:cNvSpPr/>
            <p:nvPr/>
          </p:nvSpPr>
          <p:spPr>
            <a:xfrm>
              <a:off x="10655918" y="4499073"/>
              <a:ext cx="701154" cy="73769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87011" y="4682198"/>
              <a:ext cx="63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/>
                <a:t>ALMOST DONE!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2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43B319-57BF-4F9F-AF45-8FC709C958C8}"/>
              </a:ext>
            </a:extLst>
          </p:cNvPr>
          <p:cNvGrpSpPr/>
          <p:nvPr/>
        </p:nvGrpSpPr>
        <p:grpSpPr>
          <a:xfrm>
            <a:off x="10600397" y="5584548"/>
            <a:ext cx="796775" cy="796775"/>
            <a:chOff x="10608465" y="4468477"/>
            <a:chExt cx="796775" cy="79677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322F7D3-38AF-4E42-8509-9A3856981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8465" y="4468477"/>
              <a:ext cx="796775" cy="796775"/>
            </a:xfrm>
            <a:prstGeom prst="rect">
              <a:avLst/>
            </a:prstGeom>
          </p:spPr>
        </p:pic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2854C0A4-4F9F-4DA4-B1CC-87B0057ABE4B}"/>
                </a:ext>
              </a:extLst>
            </p:cNvPr>
            <p:cNvSpPr/>
            <p:nvPr/>
          </p:nvSpPr>
          <p:spPr>
            <a:xfrm>
              <a:off x="10655918" y="4499073"/>
              <a:ext cx="701154" cy="73769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B0FABCE-EA2C-42FC-928D-DCC45EF3A3AA}"/>
                </a:ext>
              </a:extLst>
            </p:cNvPr>
            <p:cNvSpPr txBox="1"/>
            <p:nvPr/>
          </p:nvSpPr>
          <p:spPr>
            <a:xfrm>
              <a:off x="10687011" y="4682198"/>
              <a:ext cx="636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/>
                <a:t>ALMOST DONE!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5AD6C8C3-EE84-43E7-87ED-53C01D9C3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397" y="4534274"/>
            <a:ext cx="796775" cy="79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9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Coherent Network PRTC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Network of PRTCs for improved resiliency and accuracy</a:t>
            </a:r>
          </a:p>
          <a:p>
            <a:pPr lvl="1"/>
            <a:r>
              <a:rPr lang="en-GB" dirty="0"/>
              <a:t>PRTCs exchange time information directly, enabling both </a:t>
            </a:r>
            <a:r>
              <a:rPr lang="en-GB" dirty="0" err="1"/>
              <a:t>ensembling</a:t>
            </a:r>
            <a:r>
              <a:rPr lang="en-GB" dirty="0"/>
              <a:t> and redundancy</a:t>
            </a:r>
          </a:p>
          <a:p>
            <a:pPr lvl="1"/>
            <a:r>
              <a:rPr lang="en-GB" dirty="0"/>
              <a:t>“Rogue” PRTCs can be detected and eliminated from timing network</a:t>
            </a:r>
          </a:p>
          <a:p>
            <a:pPr lvl="1"/>
            <a:r>
              <a:rPr lang="en-GB" dirty="0"/>
              <a:t>Interconnect might be PTP, high accuracy PTP (e.g. White Rabbit), or dedicated optical interconnect</a:t>
            </a:r>
          </a:p>
          <a:p>
            <a:r>
              <a:rPr lang="en-GB" dirty="0"/>
              <a:t>Possible connection to national lab for both highly accurate UTC(k) and legal time</a:t>
            </a:r>
          </a:p>
          <a:p>
            <a:r>
              <a:rPr lang="en-GB" dirty="0"/>
              <a:t>Information on </a:t>
            </a:r>
            <a:r>
              <a:rPr lang="en-GB" dirty="0" err="1"/>
              <a:t>cnPRTC</a:t>
            </a:r>
            <a:r>
              <a:rPr lang="en-GB" dirty="0"/>
              <a:t> to go into G.8275 (Architecture) document</a:t>
            </a:r>
          </a:p>
          <a:p>
            <a:r>
              <a:rPr lang="en-GB" dirty="0"/>
              <a:t>Status: </a:t>
            </a:r>
          </a:p>
          <a:p>
            <a:pPr lvl="1"/>
            <a:r>
              <a:rPr lang="en-GB" dirty="0"/>
              <a:t>Expected completion by late 2020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Sync OAM and Management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Model proposed using an alternative PTP flow as a reference</a:t>
            </a:r>
          </a:p>
          <a:p>
            <a:pPr lvl="1"/>
            <a:r>
              <a:rPr lang="en-GB" dirty="0"/>
              <a:t>Not a perfect reference, but a sanity check and indication of network-related issues</a:t>
            </a:r>
          </a:p>
          <a:p>
            <a:pPr lvl="1"/>
            <a:r>
              <a:rPr lang="en-GB" dirty="0"/>
              <a:t>Described in </a:t>
            </a:r>
            <a:r>
              <a:rPr lang="en-GB" dirty="0" err="1"/>
              <a:t>G.SuppSyncOAM</a:t>
            </a:r>
            <a:r>
              <a:rPr lang="en-GB" dirty="0"/>
              <a:t>, a working document collecting Sync OAM material</a:t>
            </a:r>
          </a:p>
          <a:p>
            <a:pPr lvl="1"/>
            <a:r>
              <a:rPr lang="en-GB" dirty="0"/>
              <a:t>Status: consented February 2020</a:t>
            </a:r>
          </a:p>
          <a:p>
            <a:r>
              <a:rPr lang="en-GB" dirty="0"/>
              <a:t>Frequency sync defects and parameters to be documented in a revised version of G.781</a:t>
            </a:r>
          </a:p>
          <a:p>
            <a:pPr lvl="1"/>
            <a:r>
              <a:rPr lang="en-GB" dirty="0"/>
              <a:t>Status: Published August 2017 </a:t>
            </a:r>
          </a:p>
          <a:p>
            <a:pPr lvl="1"/>
            <a:r>
              <a:rPr lang="en-GB" dirty="0"/>
              <a:t>Update consented February 2020</a:t>
            </a:r>
          </a:p>
          <a:p>
            <a:r>
              <a:rPr lang="en-GB" dirty="0"/>
              <a:t>Time sync defects and parameters to be documented in new recommendation G.781.1</a:t>
            </a:r>
          </a:p>
          <a:p>
            <a:pPr lvl="1"/>
            <a:r>
              <a:rPr lang="en-GB" dirty="0"/>
              <a:t>Status: probable completion late 2020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3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57312" y="5455370"/>
            <a:ext cx="9144000" cy="907941"/>
          </a:xfrm>
        </p:spPr>
        <p:txBody>
          <a:bodyPr/>
          <a:lstStyle/>
          <a:p>
            <a:r>
              <a:rPr lang="en-GB" sz="2000" b="1" dirty="0"/>
              <a:t>Tim Frost,</a:t>
            </a:r>
          </a:p>
          <a:p>
            <a:r>
              <a:rPr lang="en-GB" i="1" dirty="0"/>
              <a:t>Strategic Technology Manager,</a:t>
            </a:r>
          </a:p>
          <a:p>
            <a:r>
              <a:rPr lang="en-GB" dirty="0"/>
              <a:t>tim.frost@calnexsol.com</a:t>
            </a:r>
          </a:p>
        </p:txBody>
      </p:sp>
    </p:spTree>
    <p:extLst>
      <p:ext uri="{BB962C8B-B14F-4D97-AF65-F5344CB8AC3E}">
        <p14:creationId xmlns:p14="http://schemas.microsoft.com/office/powerpoint/2010/main" val="239284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170"/>
          <p:cNvSpPr>
            <a:spLocks noChangeArrowheads="1"/>
          </p:cNvSpPr>
          <p:nvPr/>
        </p:nvSpPr>
        <p:spPr bwMode="auto">
          <a:xfrm>
            <a:off x="8484407" y="1916833"/>
            <a:ext cx="3240000" cy="4608000"/>
          </a:xfrm>
          <a:prstGeom prst="roundRect">
            <a:avLst>
              <a:gd name="adj" fmla="val 968"/>
            </a:avLst>
          </a:prstGeom>
          <a:solidFill>
            <a:srgbClr val="DDDDDD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36000" bIns="36000" anchor="t" anchorCtr="0"/>
          <a:lstStyle/>
          <a:p>
            <a:r>
              <a:rPr lang="de-DE" sz="1400" b="1" dirty="0">
                <a:solidFill>
                  <a:schemeClr val="dk1"/>
                </a:solidFill>
                <a:latin typeface="Arial" charset="0"/>
              </a:rPr>
              <a:t>Enhanced Time for 5G</a:t>
            </a:r>
          </a:p>
        </p:txBody>
      </p:sp>
      <p:sp>
        <p:nvSpPr>
          <p:cNvPr id="16" name="Rectangle 170"/>
          <p:cNvSpPr>
            <a:spLocks noChangeArrowheads="1"/>
          </p:cNvSpPr>
          <p:nvPr/>
        </p:nvSpPr>
        <p:spPr bwMode="auto">
          <a:xfrm>
            <a:off x="5031413" y="1916833"/>
            <a:ext cx="3240000" cy="4608000"/>
          </a:xfrm>
          <a:prstGeom prst="roundRect">
            <a:avLst>
              <a:gd name="adj" fmla="val 1236"/>
            </a:avLst>
          </a:prstGeom>
          <a:solidFill>
            <a:srgbClr val="DDDDDD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36000" bIns="36000" anchor="t" anchorCtr="0"/>
          <a:lstStyle/>
          <a:p>
            <a:r>
              <a:rPr lang="de-DE" sz="1400" b="1" dirty="0">
                <a:latin typeface="Arial" charset="0"/>
              </a:rPr>
              <a:t>Time and Phase to 1.5µs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5296146" y="4303449"/>
            <a:ext cx="6343200" cy="190241"/>
            <a:chOff x="5294692" y="4274144"/>
            <a:chExt cx="6344654" cy="190241"/>
          </a:xfrm>
          <a:solidFill>
            <a:srgbClr val="D3FFA7"/>
          </a:solidFill>
        </p:grpSpPr>
        <p:sp>
          <p:nvSpPr>
            <p:cNvPr id="21" name="Rectangle 135"/>
            <p:cNvSpPr>
              <a:spLocks noChangeArrowheads="1"/>
            </p:cNvSpPr>
            <p:nvPr/>
          </p:nvSpPr>
          <p:spPr bwMode="auto">
            <a:xfrm>
              <a:off x="5294692" y="4274144"/>
              <a:ext cx="144000" cy="190240"/>
            </a:xfrm>
            <a:prstGeom prst="rect">
              <a:avLst/>
            </a:prstGeom>
            <a:grpFill/>
            <a:ln>
              <a:solidFill>
                <a:schemeClr val="accent6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54000" tIns="18000" rIns="72000" bIns="18000" anchor="ctr">
              <a:spAutoFit/>
            </a:bodyPr>
            <a:lstStyle/>
            <a:p>
              <a:pPr>
                <a:tabLst>
                  <a:tab pos="3409950" algn="l"/>
                </a:tabLst>
              </a:pPr>
              <a:endParaRPr lang="en-US" sz="1000" b="1" dirty="0">
                <a:solidFill>
                  <a:schemeClr val="dk1"/>
                </a:solidFill>
              </a:endParaRPr>
            </a:p>
          </p:txBody>
        </p:sp>
        <p:sp>
          <p:nvSpPr>
            <p:cNvPr id="22" name="Rectangle 31"/>
            <p:cNvSpPr>
              <a:spLocks noChangeArrowheads="1"/>
            </p:cNvSpPr>
            <p:nvPr/>
          </p:nvSpPr>
          <p:spPr bwMode="auto">
            <a:xfrm>
              <a:off x="5294692" y="4274144"/>
              <a:ext cx="6344654" cy="190241"/>
            </a:xfrm>
            <a:prstGeom prst="rect">
              <a:avLst/>
            </a:prstGeom>
            <a:grpFill/>
            <a:ln>
              <a:solidFill>
                <a:schemeClr val="accent6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54000" tIns="18000" rIns="72000" bIns="18000" anchor="ctr">
              <a:spAutoFit/>
            </a:bodyPr>
            <a:lstStyle/>
            <a:p>
              <a:pPr>
                <a:tabLst>
                  <a:tab pos="3409950" algn="l"/>
                </a:tabLst>
              </a:pPr>
              <a:r>
                <a:rPr lang="en-GB" sz="1000" b="1" dirty="0">
                  <a:solidFill>
                    <a:schemeClr val="dk1"/>
                  </a:solidFill>
                </a:rPr>
                <a:t>G.8273: </a:t>
              </a:r>
              <a:r>
                <a:rPr lang="en-GB" sz="1000" dirty="0">
                  <a:solidFill>
                    <a:schemeClr val="dk1"/>
                  </a:solidFill>
                </a:rPr>
                <a:t>Time/Phase Clocks Framework</a:t>
              </a:r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ITU-T Packet Sync Recommendations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Company Confidential</a:t>
            </a:r>
          </a:p>
        </p:txBody>
      </p:sp>
      <p:sp>
        <p:nvSpPr>
          <p:cNvPr id="12" name="Rectangle 169"/>
          <p:cNvSpPr>
            <a:spLocks noChangeArrowheads="1"/>
          </p:cNvSpPr>
          <p:nvPr/>
        </p:nvSpPr>
        <p:spPr bwMode="auto">
          <a:xfrm>
            <a:off x="1576860" y="1916833"/>
            <a:ext cx="3240000" cy="4608000"/>
          </a:xfrm>
          <a:prstGeom prst="roundRect">
            <a:avLst>
              <a:gd name="adj" fmla="val 1558"/>
            </a:avLst>
          </a:prstGeom>
          <a:solidFill>
            <a:srgbClr val="DDDDDD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tIns="36000" bIns="36000" anchor="t" anchorCtr="0"/>
          <a:lstStyle/>
          <a:p>
            <a:r>
              <a:rPr lang="de-DE" sz="1400" b="1" dirty="0">
                <a:solidFill>
                  <a:schemeClr val="tx1"/>
                </a:solidFill>
                <a:latin typeface="Arial" charset="0"/>
              </a:rPr>
              <a:t>Frequency to 50ppb</a:t>
            </a:r>
          </a:p>
        </p:txBody>
      </p:sp>
      <p:sp>
        <p:nvSpPr>
          <p:cNvPr id="23" name="Rectangle 167"/>
          <p:cNvSpPr>
            <a:spLocks noChangeArrowheads="1"/>
          </p:cNvSpPr>
          <p:nvPr/>
        </p:nvSpPr>
        <p:spPr bwMode="auto">
          <a:xfrm>
            <a:off x="406976" y="1796300"/>
            <a:ext cx="11376000" cy="3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en-US" dirty="0"/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5474692" y="6061282"/>
            <a:ext cx="6164654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>
              <a:tabLst>
                <a:tab pos="3228975" algn="l"/>
              </a:tabLst>
            </a:pPr>
            <a:r>
              <a:rPr lang="en-GB" sz="1000" b="1" dirty="0">
                <a:solidFill>
                  <a:schemeClr val="dk1"/>
                </a:solidFill>
              </a:rPr>
              <a:t>G.8275.1: </a:t>
            </a:r>
            <a:r>
              <a:rPr lang="en-GB" sz="1000" dirty="0">
                <a:solidFill>
                  <a:schemeClr val="dk1"/>
                </a:solidFill>
              </a:rPr>
              <a:t>PTP Profile for Time (Full Timing Support)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78840" y="2121073"/>
            <a:ext cx="1134753" cy="25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Basic Aspects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78840" y="4176439"/>
            <a:ext cx="1134753" cy="44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Clock Specifications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78840" y="5515525"/>
            <a:ext cx="1058553" cy="44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Methods and Architecture </a:t>
            </a: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478840" y="2760689"/>
            <a:ext cx="1134753" cy="44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Network </a:t>
            </a:r>
            <a:br>
              <a:rPr lang="en-GB" sz="1200" b="1" dirty="0"/>
            </a:br>
            <a:r>
              <a:rPr lang="en-GB" sz="1200" b="1" dirty="0"/>
              <a:t>Requirements</a:t>
            </a:r>
          </a:p>
        </p:txBody>
      </p:sp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478840" y="1350301"/>
            <a:ext cx="1058555" cy="44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Definitions /</a:t>
            </a:r>
            <a:br>
              <a:rPr lang="en-GB" sz="1200" b="1" dirty="0"/>
            </a:br>
            <a:r>
              <a:rPr lang="en-GB" sz="1200" b="1" dirty="0"/>
              <a:t>Terminology</a:t>
            </a:r>
          </a:p>
        </p:txBody>
      </p:sp>
      <p:sp>
        <p:nvSpPr>
          <p:cNvPr id="40" name="Rectangle 62"/>
          <p:cNvSpPr>
            <a:spLocks noChangeArrowheads="1"/>
          </p:cNvSpPr>
          <p:nvPr/>
        </p:nvSpPr>
        <p:spPr bwMode="auto">
          <a:xfrm>
            <a:off x="5118147" y="1422302"/>
            <a:ext cx="306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/>
              <a:t>G.8260: </a:t>
            </a:r>
            <a:r>
              <a:rPr lang="en-US" sz="1000" dirty="0"/>
              <a:t>Definitions and Terminology for Synchronization in Packet Networks (includes PDV metrics)</a:t>
            </a:r>
            <a:endParaRPr lang="en-GB" sz="1000" dirty="0"/>
          </a:p>
        </p:txBody>
      </p:sp>
      <p:cxnSp>
        <p:nvCxnSpPr>
          <p:cNvPr id="41" name="AutoShape 63"/>
          <p:cNvCxnSpPr>
            <a:cxnSpLocks noChangeShapeType="1"/>
            <a:stCxn id="40" idx="1"/>
            <a:endCxn id="12" idx="0"/>
          </p:cNvCxnSpPr>
          <p:nvPr/>
        </p:nvCxnSpPr>
        <p:spPr bwMode="auto">
          <a:xfrm rot="10800000" flipV="1">
            <a:off x="3196861" y="1594365"/>
            <a:ext cx="1921287" cy="32246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5" name="Rectangle 76"/>
          <p:cNvSpPr>
            <a:spLocks noChangeArrowheads="1"/>
          </p:cNvSpPr>
          <p:nvPr/>
        </p:nvSpPr>
        <p:spPr bwMode="auto">
          <a:xfrm>
            <a:off x="5474692" y="4992033"/>
            <a:ext cx="2700000" cy="190240"/>
          </a:xfrm>
          <a:prstGeom prst="rect">
            <a:avLst/>
          </a:prstGeom>
          <a:solidFill>
            <a:srgbClr val="D3FFA7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36000" tIns="18000" rIns="36000" bIns="18000" anchor="ctr" anchorCtr="0">
            <a:spAutoFit/>
          </a:bodyPr>
          <a:lstStyle/>
          <a:p>
            <a:r>
              <a:rPr lang="en-GB" sz="1000" b="1" dirty="0"/>
              <a:t>G.8273.3:</a:t>
            </a:r>
            <a:r>
              <a:rPr lang="en-GB" sz="1000" dirty="0"/>
              <a:t> T-TC Specification – Class A, B</a:t>
            </a:r>
          </a:p>
        </p:txBody>
      </p:sp>
      <p:sp>
        <p:nvSpPr>
          <p:cNvPr id="46" name="Rectangle 77"/>
          <p:cNvSpPr>
            <a:spLocks noChangeArrowheads="1"/>
          </p:cNvSpPr>
          <p:nvPr/>
        </p:nvSpPr>
        <p:spPr bwMode="auto">
          <a:xfrm>
            <a:off x="5474692" y="5245458"/>
            <a:ext cx="2700000" cy="19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/>
              <a:t>G.8273.4:</a:t>
            </a:r>
            <a:r>
              <a:rPr lang="en-GB" sz="1000" dirty="0"/>
              <a:t> APTS and PTS Clock Specifications</a:t>
            </a:r>
          </a:p>
        </p:txBody>
      </p:sp>
      <p:cxnSp>
        <p:nvCxnSpPr>
          <p:cNvPr id="52" name="AutoShape 125"/>
          <p:cNvCxnSpPr>
            <a:cxnSpLocks noChangeShapeType="1"/>
            <a:stCxn id="18" idx="2"/>
            <a:endCxn id="32" idx="1"/>
          </p:cNvCxnSpPr>
          <p:nvPr/>
        </p:nvCxnSpPr>
        <p:spPr bwMode="auto">
          <a:xfrm rot="16200000" flipH="1">
            <a:off x="5093545" y="2664341"/>
            <a:ext cx="302029" cy="103174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" name="AutoShape 127"/>
          <p:cNvCxnSpPr>
            <a:cxnSpLocks noChangeShapeType="1"/>
            <a:stCxn id="18" idx="2"/>
            <a:endCxn id="43" idx="1"/>
          </p:cNvCxnSpPr>
          <p:nvPr/>
        </p:nvCxnSpPr>
        <p:spPr bwMode="auto">
          <a:xfrm rot="16200000" flipH="1">
            <a:off x="4557260" y="3200626"/>
            <a:ext cx="1374599" cy="103174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5" name="AutoShape 128"/>
          <p:cNvCxnSpPr>
            <a:cxnSpLocks noChangeShapeType="1"/>
            <a:stCxn id="18" idx="2"/>
            <a:endCxn id="22" idx="1"/>
          </p:cNvCxnSpPr>
          <p:nvPr/>
        </p:nvCxnSpPr>
        <p:spPr bwMode="auto">
          <a:xfrm rot="16200000" flipH="1">
            <a:off x="4327731" y="3430155"/>
            <a:ext cx="1833656" cy="103174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9" name="AutoShape 133"/>
          <p:cNvCxnSpPr>
            <a:cxnSpLocks noChangeShapeType="1"/>
            <a:stCxn id="18" idx="2"/>
            <a:endCxn id="78" idx="1"/>
          </p:cNvCxnSpPr>
          <p:nvPr/>
        </p:nvCxnSpPr>
        <p:spPr bwMode="auto">
          <a:xfrm rot="16200000" flipH="1">
            <a:off x="3677795" y="4080091"/>
            <a:ext cx="3133528" cy="103174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1" name="AutoShape 137"/>
          <p:cNvCxnSpPr>
            <a:cxnSpLocks noChangeShapeType="1"/>
            <a:stCxn id="21" idx="2"/>
            <a:endCxn id="44" idx="1"/>
          </p:cNvCxnSpPr>
          <p:nvPr/>
        </p:nvCxnSpPr>
        <p:spPr bwMode="auto">
          <a:xfrm rot="16200000" flipH="1">
            <a:off x="5239443" y="4622376"/>
            <a:ext cx="363937" cy="106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2" name="AutoShape 139"/>
          <p:cNvCxnSpPr>
            <a:cxnSpLocks noChangeShapeType="1"/>
            <a:stCxn id="21" idx="2"/>
            <a:endCxn id="45" idx="1"/>
          </p:cNvCxnSpPr>
          <p:nvPr/>
        </p:nvCxnSpPr>
        <p:spPr bwMode="auto">
          <a:xfrm rot="16200000" flipH="1">
            <a:off x="5124679" y="4737140"/>
            <a:ext cx="593464" cy="106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3" name="AutoShape 140"/>
          <p:cNvCxnSpPr>
            <a:cxnSpLocks noChangeShapeType="1"/>
            <a:stCxn id="21" idx="2"/>
            <a:endCxn id="46" idx="1"/>
          </p:cNvCxnSpPr>
          <p:nvPr/>
        </p:nvCxnSpPr>
        <p:spPr bwMode="auto">
          <a:xfrm rot="16200000" flipH="1">
            <a:off x="4997967" y="4863852"/>
            <a:ext cx="846889" cy="106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5" name="AutoShape 145"/>
          <p:cNvCxnSpPr>
            <a:cxnSpLocks noChangeShapeType="1"/>
            <a:stCxn id="77" idx="2"/>
            <a:endCxn id="99" idx="1"/>
          </p:cNvCxnSpPr>
          <p:nvPr/>
        </p:nvCxnSpPr>
        <p:spPr bwMode="auto">
          <a:xfrm rot="16200000" flipH="1">
            <a:off x="5161677" y="6072916"/>
            <a:ext cx="518031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8" name="Rectangle 159"/>
          <p:cNvSpPr>
            <a:spLocks noChangeArrowheads="1"/>
          </p:cNvSpPr>
          <p:nvPr/>
        </p:nvSpPr>
        <p:spPr bwMode="auto">
          <a:xfrm>
            <a:off x="3628860" y="6613473"/>
            <a:ext cx="1188000" cy="176400"/>
          </a:xfrm>
          <a:prstGeom prst="rect">
            <a:avLst/>
          </a:prstGeom>
          <a:solidFill>
            <a:srgbClr val="D3FFA7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36000" rIns="36000" anchor="ctr"/>
          <a:lstStyle/>
          <a:p>
            <a:pPr algn="ctr"/>
            <a:r>
              <a:rPr lang="en-GB" sz="1000" dirty="0"/>
              <a:t>Published</a:t>
            </a:r>
          </a:p>
        </p:txBody>
      </p:sp>
      <p:cxnSp>
        <p:nvCxnSpPr>
          <p:cNvPr id="75" name="AutoShape 64"/>
          <p:cNvCxnSpPr>
            <a:cxnSpLocks noChangeShapeType="1"/>
            <a:stCxn id="40" idx="3"/>
            <a:endCxn id="91" idx="0"/>
          </p:cNvCxnSpPr>
          <p:nvPr/>
        </p:nvCxnSpPr>
        <p:spPr bwMode="auto">
          <a:xfrm>
            <a:off x="8178147" y="1594366"/>
            <a:ext cx="1926260" cy="32246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8" name="Rectangle 160"/>
          <p:cNvSpPr>
            <a:spLocks noChangeArrowheads="1"/>
          </p:cNvSpPr>
          <p:nvPr/>
        </p:nvSpPr>
        <p:spPr bwMode="auto">
          <a:xfrm>
            <a:off x="6854784" y="6613473"/>
            <a:ext cx="1188000" cy="1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anchor="ctr"/>
          <a:lstStyle/>
          <a:p>
            <a:pPr algn="ctr"/>
            <a:r>
              <a:rPr lang="en-GB" sz="1000" dirty="0">
                <a:solidFill>
                  <a:schemeClr val="dk1"/>
                </a:solidFill>
              </a:rPr>
              <a:t>Under development</a:t>
            </a:r>
          </a:p>
        </p:txBody>
      </p:sp>
      <p:sp>
        <p:nvSpPr>
          <p:cNvPr id="99" name="Rectangle 11"/>
          <p:cNvSpPr>
            <a:spLocks noChangeArrowheads="1"/>
          </p:cNvSpPr>
          <p:nvPr/>
        </p:nvSpPr>
        <p:spPr bwMode="auto">
          <a:xfrm>
            <a:off x="5474692" y="6290812"/>
            <a:ext cx="27000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>
              <a:tabLst>
                <a:tab pos="3228975" algn="l"/>
              </a:tabLst>
            </a:pPr>
            <a:r>
              <a:rPr lang="en-GB" sz="1000" b="1" dirty="0">
                <a:solidFill>
                  <a:schemeClr val="dk1"/>
                </a:solidFill>
              </a:rPr>
              <a:t>G.8275.2: </a:t>
            </a:r>
            <a:r>
              <a:rPr lang="en-GB" sz="1000" dirty="0">
                <a:solidFill>
                  <a:schemeClr val="dk1"/>
                </a:solidFill>
              </a:rPr>
              <a:t>PTP Profile for Time (Partial Timing </a:t>
            </a:r>
            <a:r>
              <a:rPr lang="en-GB" sz="1000" dirty="0" err="1">
                <a:solidFill>
                  <a:schemeClr val="dk1"/>
                </a:solidFill>
              </a:rPr>
              <a:t>Spt</a:t>
            </a:r>
            <a:r>
              <a:rPr lang="en-GB" sz="1000" dirty="0">
                <a:solidFill>
                  <a:schemeClr val="dk1"/>
                </a:solidFill>
              </a:rPr>
              <a:t>)</a:t>
            </a:r>
          </a:p>
        </p:txBody>
      </p:sp>
      <p:cxnSp>
        <p:nvCxnSpPr>
          <p:cNvPr id="108" name="Shape 107"/>
          <p:cNvCxnSpPr>
            <a:stCxn id="18" idx="2"/>
            <a:endCxn id="106" idx="1"/>
          </p:cNvCxnSpPr>
          <p:nvPr/>
        </p:nvCxnSpPr>
        <p:spPr>
          <a:xfrm rot="16200000" flipH="1">
            <a:off x="4939582" y="2818304"/>
            <a:ext cx="608501" cy="10172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 Box 16"/>
          <p:cNvSpPr txBox="1">
            <a:spLocks noChangeArrowheads="1"/>
          </p:cNvSpPr>
          <p:nvPr/>
        </p:nvSpPr>
        <p:spPr bwMode="auto">
          <a:xfrm>
            <a:off x="478840" y="6150525"/>
            <a:ext cx="1058553" cy="25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36000" rIns="72000" bIns="36000">
            <a:spAutoFit/>
          </a:bodyPr>
          <a:lstStyle/>
          <a:p>
            <a:r>
              <a:rPr lang="en-GB" sz="1200" b="1" dirty="0"/>
              <a:t>Profiles</a:t>
            </a:r>
          </a:p>
        </p:txBody>
      </p:sp>
      <p:cxnSp>
        <p:nvCxnSpPr>
          <p:cNvPr id="104" name="AutoShape 127"/>
          <p:cNvCxnSpPr>
            <a:cxnSpLocks noChangeShapeType="1"/>
            <a:stCxn id="119" idx="2"/>
            <a:endCxn id="131" idx="1"/>
          </p:cNvCxnSpPr>
          <p:nvPr/>
        </p:nvCxnSpPr>
        <p:spPr bwMode="auto">
          <a:xfrm rot="16200000" flipH="1">
            <a:off x="8809882" y="4039576"/>
            <a:ext cx="144579" cy="114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5" name="AutoShape 128"/>
          <p:cNvCxnSpPr>
            <a:cxnSpLocks noChangeShapeType="1"/>
            <a:stCxn id="86" idx="2"/>
            <a:endCxn id="127" idx="1"/>
          </p:cNvCxnSpPr>
          <p:nvPr/>
        </p:nvCxnSpPr>
        <p:spPr bwMode="auto">
          <a:xfrm rot="16200000" flipH="1">
            <a:off x="8665976" y="3436615"/>
            <a:ext cx="441914" cy="1048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7" name="Rectangle 31"/>
          <p:cNvSpPr>
            <a:spLocks noChangeArrowheads="1"/>
          </p:cNvSpPr>
          <p:nvPr/>
        </p:nvSpPr>
        <p:spPr bwMode="auto">
          <a:xfrm>
            <a:off x="8939346" y="3614865"/>
            <a:ext cx="27000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G.811.1: </a:t>
            </a:r>
            <a:r>
              <a:rPr lang="en-GB" sz="1000" dirty="0">
                <a:solidFill>
                  <a:schemeClr val="dk1"/>
                </a:solidFill>
              </a:rPr>
              <a:t>Enhanced PRC Specification</a:t>
            </a:r>
          </a:p>
        </p:txBody>
      </p:sp>
      <p:sp>
        <p:nvSpPr>
          <p:cNvPr id="131" name="Rectangle 70"/>
          <p:cNvSpPr>
            <a:spLocks noChangeArrowheads="1"/>
          </p:cNvSpPr>
          <p:nvPr/>
        </p:nvSpPr>
        <p:spPr bwMode="auto">
          <a:xfrm>
            <a:off x="8939346" y="4073921"/>
            <a:ext cx="27000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G.8272.1: </a:t>
            </a:r>
            <a:r>
              <a:rPr lang="en-GB" sz="1000" dirty="0">
                <a:solidFill>
                  <a:schemeClr val="dk1"/>
                </a:solidFill>
              </a:rPr>
              <a:t>Enhanced PRTC Specification</a:t>
            </a:r>
          </a:p>
        </p:txBody>
      </p:sp>
      <p:sp>
        <p:nvSpPr>
          <p:cNvPr id="142" name="Rectangle 75"/>
          <p:cNvSpPr>
            <a:spLocks noChangeArrowheads="1"/>
          </p:cNvSpPr>
          <p:nvPr/>
        </p:nvSpPr>
        <p:spPr bwMode="auto">
          <a:xfrm>
            <a:off x="5474692" y="4532978"/>
            <a:ext cx="2700000" cy="1902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/>
              <a:t>G.8273.1: </a:t>
            </a:r>
            <a:r>
              <a:rPr lang="en-GB" sz="1000" dirty="0"/>
              <a:t>T-GM Specification</a:t>
            </a:r>
          </a:p>
        </p:txBody>
      </p:sp>
      <p:cxnSp>
        <p:nvCxnSpPr>
          <p:cNvPr id="146" name="AutoShape 137"/>
          <p:cNvCxnSpPr>
            <a:cxnSpLocks noChangeShapeType="1"/>
            <a:stCxn id="21" idx="2"/>
            <a:endCxn id="142" idx="1"/>
          </p:cNvCxnSpPr>
          <p:nvPr/>
        </p:nvCxnSpPr>
        <p:spPr bwMode="auto">
          <a:xfrm rot="16200000" flipH="1">
            <a:off x="5354207" y="4507612"/>
            <a:ext cx="134409" cy="106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3" name="Rectangle 165"/>
          <p:cNvSpPr>
            <a:spLocks noChangeArrowheads="1"/>
          </p:cNvSpPr>
          <p:nvPr/>
        </p:nvSpPr>
        <p:spPr bwMode="auto">
          <a:xfrm>
            <a:off x="406976" y="3307823"/>
            <a:ext cx="11376000" cy="3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en-US" dirty="0"/>
          </a:p>
        </p:txBody>
      </p:sp>
      <p:sp>
        <p:nvSpPr>
          <p:cNvPr id="72" name="Rectangle 165"/>
          <p:cNvSpPr>
            <a:spLocks noChangeArrowheads="1"/>
          </p:cNvSpPr>
          <p:nvPr/>
        </p:nvSpPr>
        <p:spPr bwMode="auto">
          <a:xfrm>
            <a:off x="406976" y="2619591"/>
            <a:ext cx="11376000" cy="3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en-US" dirty="0"/>
          </a:p>
        </p:txBody>
      </p:sp>
      <p:sp>
        <p:nvSpPr>
          <p:cNvPr id="135" name="Rectangle 165"/>
          <p:cNvSpPr>
            <a:spLocks noChangeArrowheads="1"/>
          </p:cNvSpPr>
          <p:nvPr/>
        </p:nvSpPr>
        <p:spPr bwMode="auto">
          <a:xfrm>
            <a:off x="406976" y="5985994"/>
            <a:ext cx="11376000" cy="3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en-US" dirty="0"/>
          </a:p>
        </p:txBody>
      </p:sp>
      <p:sp>
        <p:nvSpPr>
          <p:cNvPr id="106" name="Rectangle 56"/>
          <p:cNvSpPr>
            <a:spLocks noChangeArrowheads="1"/>
          </p:cNvSpPr>
          <p:nvPr/>
        </p:nvSpPr>
        <p:spPr bwMode="auto">
          <a:xfrm>
            <a:off x="5294692" y="3078295"/>
            <a:ext cx="2922948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36000" bIns="18000" anchor="ctr">
            <a:spAutoFit/>
          </a:bodyPr>
          <a:lstStyle/>
          <a:p>
            <a:pPr>
              <a:tabLst>
                <a:tab pos="3409950" algn="l"/>
              </a:tabLst>
            </a:pPr>
            <a:r>
              <a:rPr lang="en-GB" sz="1000" b="1" dirty="0">
                <a:solidFill>
                  <a:schemeClr val="dk1"/>
                </a:solidFill>
              </a:rPr>
              <a:t>G.8271.2: </a:t>
            </a:r>
            <a:r>
              <a:rPr lang="en-GB" sz="1000" dirty="0">
                <a:solidFill>
                  <a:schemeClr val="dk1"/>
                </a:solidFill>
              </a:rPr>
              <a:t>PDV Network Limits </a:t>
            </a:r>
            <a:r>
              <a:rPr lang="en-GB" sz="1000" i="1" dirty="0">
                <a:solidFill>
                  <a:schemeClr val="dk1"/>
                </a:solidFill>
              </a:rPr>
              <a:t>(Partial Timing Support)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026860" y="6058160"/>
            <a:ext cx="270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US" sz="1000" b="1" dirty="0">
                <a:solidFill>
                  <a:schemeClr val="dk1"/>
                </a:solidFill>
              </a:rPr>
              <a:t>G.8265.1: </a:t>
            </a:r>
            <a:r>
              <a:rPr lang="en-US" sz="1000" dirty="0">
                <a:solidFill>
                  <a:schemeClr val="dk1"/>
                </a:solidFill>
              </a:rPr>
              <a:t>PTP Telecom Profile for Frequency</a:t>
            </a:r>
          </a:p>
          <a:p>
            <a:endParaRPr lang="en-GB" sz="1000" b="1" dirty="0">
              <a:solidFill>
                <a:schemeClr val="dk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846860" y="3844393"/>
            <a:ext cx="288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G.8263: </a:t>
            </a:r>
            <a:r>
              <a:rPr lang="en-GB" sz="1000" dirty="0">
                <a:solidFill>
                  <a:schemeClr val="dk1"/>
                </a:solidFill>
              </a:rPr>
              <a:t>PTP Slave Clock Specification </a:t>
            </a:r>
            <a:br>
              <a:rPr lang="en-GB" sz="1000" dirty="0">
                <a:solidFill>
                  <a:schemeClr val="dk1"/>
                </a:solidFill>
              </a:rPr>
            </a:br>
            <a:r>
              <a:rPr lang="en-GB" sz="1000" i="1" dirty="0">
                <a:solidFill>
                  <a:schemeClr val="dk1"/>
                </a:solidFill>
              </a:rPr>
              <a:t>(Frequency)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846860" y="5526378"/>
            <a:ext cx="28800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US" sz="1000" b="1" dirty="0">
                <a:solidFill>
                  <a:schemeClr val="dk1"/>
                </a:solidFill>
              </a:rPr>
              <a:t>G.8264: </a:t>
            </a:r>
            <a:r>
              <a:rPr lang="en-US" sz="1000" dirty="0">
                <a:solidFill>
                  <a:schemeClr val="dk1"/>
                </a:solidFill>
              </a:rPr>
              <a:t>Distribution of Timing Information (ESMC)</a:t>
            </a:r>
            <a:endParaRPr lang="en-GB" sz="1000" dirty="0">
              <a:solidFill>
                <a:schemeClr val="dk1"/>
              </a:solidFill>
            </a:endParaRPr>
          </a:p>
        </p:txBody>
      </p:sp>
      <p:cxnSp>
        <p:nvCxnSpPr>
          <p:cNvPr id="48" name="AutoShape 121"/>
          <p:cNvCxnSpPr>
            <a:cxnSpLocks noChangeShapeType="1"/>
            <a:stCxn id="14" idx="2"/>
            <a:endCxn id="31" idx="1"/>
          </p:cNvCxnSpPr>
          <p:nvPr/>
        </p:nvCxnSpPr>
        <p:spPr bwMode="auto">
          <a:xfrm rot="16200000" flipH="1">
            <a:off x="1641850" y="2661933"/>
            <a:ext cx="302020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" name="AutoShape 123"/>
          <p:cNvCxnSpPr>
            <a:cxnSpLocks noChangeShapeType="1"/>
            <a:stCxn id="14" idx="2"/>
            <a:endCxn id="35" idx="1"/>
          </p:cNvCxnSpPr>
          <p:nvPr/>
        </p:nvCxnSpPr>
        <p:spPr bwMode="auto">
          <a:xfrm rot="16200000" flipH="1">
            <a:off x="1297734" y="3006049"/>
            <a:ext cx="990252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" name="AutoShape 124"/>
          <p:cNvCxnSpPr>
            <a:cxnSpLocks noChangeShapeType="1"/>
            <a:stCxn id="14" idx="2"/>
            <a:endCxn id="36" idx="1"/>
          </p:cNvCxnSpPr>
          <p:nvPr/>
        </p:nvCxnSpPr>
        <p:spPr bwMode="auto">
          <a:xfrm rot="16200000" flipH="1">
            <a:off x="1067093" y="3236690"/>
            <a:ext cx="1451534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6" name="AutoShape 130"/>
          <p:cNvCxnSpPr>
            <a:cxnSpLocks noChangeShapeType="1"/>
            <a:stCxn id="14" idx="2"/>
            <a:endCxn id="37" idx="1"/>
          </p:cNvCxnSpPr>
          <p:nvPr/>
        </p:nvCxnSpPr>
        <p:spPr bwMode="auto">
          <a:xfrm rot="16200000" flipH="1">
            <a:off x="264573" y="4039210"/>
            <a:ext cx="3056575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7" name="AutoShape 131"/>
          <p:cNvCxnSpPr>
            <a:cxnSpLocks noChangeShapeType="1"/>
            <a:stCxn id="14" idx="2"/>
            <a:endCxn id="95" idx="1"/>
          </p:cNvCxnSpPr>
          <p:nvPr/>
        </p:nvCxnSpPr>
        <p:spPr bwMode="auto">
          <a:xfrm rot="16200000" flipH="1">
            <a:off x="151731" y="4152052"/>
            <a:ext cx="3282258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AutoShape 149"/>
          <p:cNvCxnSpPr>
            <a:cxnSpLocks noChangeShapeType="1"/>
            <a:stCxn id="95" idx="2"/>
            <a:endCxn id="24" idx="1"/>
          </p:cNvCxnSpPr>
          <p:nvPr/>
        </p:nvCxnSpPr>
        <p:spPr bwMode="auto">
          <a:xfrm rot="16200000" flipH="1">
            <a:off x="1829039" y="6032402"/>
            <a:ext cx="287643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1846860" y="4303449"/>
            <a:ext cx="288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G.8266: </a:t>
            </a:r>
            <a:r>
              <a:rPr lang="en-GB" sz="1000" dirty="0">
                <a:solidFill>
                  <a:schemeClr val="dk1"/>
                </a:solidFill>
              </a:rPr>
              <a:t>Grandmaster Clock Specification</a:t>
            </a:r>
          </a:p>
          <a:p>
            <a:r>
              <a:rPr lang="en-GB" sz="1000" i="1" dirty="0">
                <a:solidFill>
                  <a:schemeClr val="dk1"/>
                </a:solidFill>
              </a:rPr>
              <a:t>(Frequency)</a:t>
            </a:r>
          </a:p>
        </p:txBody>
      </p:sp>
      <p:cxnSp>
        <p:nvCxnSpPr>
          <p:cNvPr id="74" name="AutoShape 124"/>
          <p:cNvCxnSpPr>
            <a:cxnSpLocks noChangeShapeType="1"/>
            <a:stCxn id="14" idx="2"/>
            <a:endCxn id="73" idx="1"/>
          </p:cNvCxnSpPr>
          <p:nvPr/>
        </p:nvCxnSpPr>
        <p:spPr bwMode="auto">
          <a:xfrm rot="16200000" flipH="1">
            <a:off x="837565" y="3466218"/>
            <a:ext cx="1910590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1666860" y="2236183"/>
            <a:ext cx="3060000" cy="344128"/>
            <a:chOff x="1679899" y="2179033"/>
            <a:chExt cx="3060000" cy="344128"/>
          </a:xfrm>
          <a:solidFill>
            <a:srgbClr val="D3FFA7"/>
          </a:solidFill>
        </p:grpSpPr>
        <p:sp>
          <p:nvSpPr>
            <p:cNvPr id="14" name="Rectangle 119"/>
            <p:cNvSpPr>
              <a:spLocks noChangeArrowheads="1"/>
            </p:cNvSpPr>
            <p:nvPr/>
          </p:nvSpPr>
          <p:spPr bwMode="auto">
            <a:xfrm>
              <a:off x="1679899" y="2194423"/>
              <a:ext cx="144000" cy="313350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54000" tIns="18000" rIns="72000" bIns="1800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1679899" y="2179033"/>
              <a:ext cx="3060000" cy="344128"/>
            </a:xfrm>
            <a:prstGeom prst="rect">
              <a:avLst/>
            </a:prstGeom>
            <a:grpFill/>
            <a:ln>
              <a:solidFill>
                <a:schemeClr val="accent6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54000" tIns="18000" rIns="72000" bIns="18000" anchor="ctr">
              <a:spAutoFit/>
            </a:bodyPr>
            <a:lstStyle/>
            <a:p>
              <a:r>
                <a:rPr lang="en-GB" sz="1000" b="1" dirty="0"/>
                <a:t>G.8261</a:t>
              </a:r>
              <a:r>
                <a:rPr lang="en-US" sz="1000" b="1" dirty="0"/>
                <a:t>:</a:t>
              </a:r>
              <a:r>
                <a:rPr lang="en-US" sz="1000" dirty="0"/>
                <a:t> Timing and Synchronization Aspects in Packet Networks </a:t>
              </a:r>
              <a:r>
                <a:rPr lang="en-US" sz="1000" i="1" dirty="0"/>
                <a:t>(Frequency)</a:t>
              </a:r>
              <a:endParaRPr lang="en-GB" sz="1000" i="1" dirty="0"/>
            </a:p>
          </p:txBody>
        </p:sp>
      </p:grp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846860" y="3383111"/>
            <a:ext cx="288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US" sz="1000" b="1" dirty="0">
                <a:solidFill>
                  <a:schemeClr val="dk1"/>
                </a:solidFill>
              </a:rPr>
              <a:t>G.8262: </a:t>
            </a:r>
            <a:r>
              <a:rPr lang="en-US" sz="1000" dirty="0">
                <a:solidFill>
                  <a:schemeClr val="dk1"/>
                </a:solidFill>
              </a:rPr>
              <a:t>Ethernet Equipment Clock (EEC)</a:t>
            </a:r>
            <a:br>
              <a:rPr lang="en-US" sz="1000" dirty="0">
                <a:solidFill>
                  <a:schemeClr val="dk1"/>
                </a:solidFill>
              </a:rPr>
            </a:br>
            <a:r>
              <a:rPr lang="en-US" sz="1000" dirty="0">
                <a:solidFill>
                  <a:schemeClr val="dk1"/>
                </a:solidFill>
              </a:rPr>
              <a:t>Specification</a:t>
            </a:r>
            <a:endParaRPr lang="en-GB" sz="1000" dirty="0">
              <a:solidFill>
                <a:schemeClr val="dk1"/>
              </a:solidFill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1846860" y="5747477"/>
            <a:ext cx="2880000" cy="195104"/>
            <a:chOff x="1859899" y="5298476"/>
            <a:chExt cx="2880000" cy="195104"/>
          </a:xfrm>
          <a:solidFill>
            <a:srgbClr val="D3FFA7"/>
          </a:solidFill>
        </p:grpSpPr>
        <p:sp>
          <p:nvSpPr>
            <p:cNvPr id="95" name="Rectangle 146"/>
            <p:cNvSpPr>
              <a:spLocks noChangeArrowheads="1"/>
            </p:cNvSpPr>
            <p:nvPr/>
          </p:nvSpPr>
          <p:spPr bwMode="auto">
            <a:xfrm>
              <a:off x="1859899" y="5302780"/>
              <a:ext cx="144000" cy="190800"/>
            </a:xfrm>
            <a:prstGeom prst="rect">
              <a:avLst/>
            </a:prstGeom>
            <a:grpFill/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54000" tIns="18000" rIns="72000" bIns="1800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96" name="Rectangle 37"/>
            <p:cNvSpPr>
              <a:spLocks noChangeArrowheads="1"/>
            </p:cNvSpPr>
            <p:nvPr/>
          </p:nvSpPr>
          <p:spPr bwMode="auto">
            <a:xfrm>
              <a:off x="1859899" y="5298476"/>
              <a:ext cx="2880000" cy="190240"/>
            </a:xfrm>
            <a:prstGeom prst="rect">
              <a:avLst/>
            </a:prstGeom>
            <a:grpFill/>
            <a:ln>
              <a:solidFill>
                <a:schemeClr val="accent6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54000" tIns="18000" rIns="72000" bIns="18000" anchor="ctr">
              <a:spAutoFit/>
            </a:bodyPr>
            <a:lstStyle/>
            <a:p>
              <a:r>
                <a:rPr lang="en-US" sz="1000" b="1" dirty="0">
                  <a:solidFill>
                    <a:schemeClr val="dk1"/>
                  </a:solidFill>
                </a:rPr>
                <a:t>G.8265: </a:t>
              </a:r>
              <a:r>
                <a:rPr lang="en-US" sz="1000" dirty="0">
                  <a:solidFill>
                    <a:schemeClr val="dk1"/>
                  </a:solidFill>
                </a:rPr>
                <a:t>Architecture for Packet-Based Freq. Delivery</a:t>
              </a:r>
              <a:endParaRPr lang="en-GB" sz="1000" dirty="0">
                <a:solidFill>
                  <a:schemeClr val="dk1"/>
                </a:solidFill>
              </a:endParaRPr>
            </a:p>
          </p:txBody>
        </p:sp>
      </p:grp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1846860" y="2694879"/>
            <a:ext cx="2880000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/>
              <a:t>G.8261.1: </a:t>
            </a:r>
            <a:r>
              <a:rPr lang="en-US" sz="1000" dirty="0"/>
              <a:t>PDV Network Limits </a:t>
            </a:r>
            <a:br>
              <a:rPr lang="en-US" sz="1000" dirty="0"/>
            </a:br>
            <a:r>
              <a:rPr lang="en-US" sz="1000" i="1" dirty="0"/>
              <a:t>(Frequency)</a:t>
            </a:r>
            <a:endParaRPr lang="en-GB" sz="1000" i="1" dirty="0"/>
          </a:p>
        </p:txBody>
      </p:sp>
      <p:cxnSp>
        <p:nvCxnSpPr>
          <p:cNvPr id="190" name="AutoShape 63"/>
          <p:cNvCxnSpPr>
            <a:cxnSpLocks noChangeShapeType="1"/>
            <a:stCxn id="40" idx="2"/>
            <a:endCxn id="16" idx="0"/>
          </p:cNvCxnSpPr>
          <p:nvPr/>
        </p:nvCxnSpPr>
        <p:spPr bwMode="auto">
          <a:xfrm rot="16200000" flipH="1">
            <a:off x="6574579" y="1839998"/>
            <a:ext cx="150403" cy="326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2" name="Rectangle 31"/>
          <p:cNvSpPr>
            <a:spLocks noChangeArrowheads="1"/>
          </p:cNvSpPr>
          <p:nvPr/>
        </p:nvSpPr>
        <p:spPr bwMode="auto">
          <a:xfrm>
            <a:off x="8939346" y="3384224"/>
            <a:ext cx="27000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G.8262.1: </a:t>
            </a:r>
            <a:r>
              <a:rPr lang="en-GB" sz="1000" dirty="0">
                <a:solidFill>
                  <a:schemeClr val="dk1"/>
                </a:solidFill>
              </a:rPr>
              <a:t>Enhanced EEC Specification</a:t>
            </a:r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5474692" y="4762506"/>
            <a:ext cx="6164654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 defTabSz="876300"/>
            <a:r>
              <a:rPr lang="en-GB" sz="1000" b="1" dirty="0"/>
              <a:t>G.8273.2: </a:t>
            </a:r>
            <a:r>
              <a:rPr lang="en-GB" sz="1000" dirty="0"/>
              <a:t>T-BC &amp; T-TSC Specifications – Class A, B		T-BC &amp; T-TSC Specifications – Class C, D</a:t>
            </a:r>
          </a:p>
        </p:txBody>
      </p:sp>
      <p:sp>
        <p:nvSpPr>
          <p:cNvPr id="92" name="Rectangle 159"/>
          <p:cNvSpPr>
            <a:spLocks noChangeArrowheads="1"/>
          </p:cNvSpPr>
          <p:nvPr/>
        </p:nvSpPr>
        <p:spPr bwMode="auto">
          <a:xfrm>
            <a:off x="5241822" y="6606553"/>
            <a:ext cx="1188000" cy="19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3</a:t>
            </a:fld>
            <a:endParaRPr lang="en-GB" dirty="0"/>
          </a:p>
        </p:txBody>
      </p:sp>
      <p:sp>
        <p:nvSpPr>
          <p:cNvPr id="119" name="Rectangle 135"/>
          <p:cNvSpPr>
            <a:spLocks noChangeArrowheads="1"/>
          </p:cNvSpPr>
          <p:nvPr/>
        </p:nvSpPr>
        <p:spPr bwMode="auto">
          <a:xfrm>
            <a:off x="8752996" y="3844462"/>
            <a:ext cx="144000" cy="180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99FF"/>
              </a:gs>
            </a:gsLst>
            <a:lin ang="5400000" scaled="1"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endParaRPr lang="en-US" dirty="0"/>
          </a:p>
        </p:txBody>
      </p:sp>
      <p:sp>
        <p:nvSpPr>
          <p:cNvPr id="43" name="Rectangle 70"/>
          <p:cNvSpPr>
            <a:spLocks noChangeArrowheads="1"/>
          </p:cNvSpPr>
          <p:nvPr/>
        </p:nvSpPr>
        <p:spPr bwMode="auto">
          <a:xfrm>
            <a:off x="5296146" y="3844393"/>
            <a:ext cx="6343200" cy="190240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 defTabSz="919163"/>
            <a:r>
              <a:rPr lang="en-GB" sz="1000" b="1" dirty="0"/>
              <a:t>G.8272: </a:t>
            </a:r>
            <a:r>
              <a:rPr lang="en-GB" sz="1000" dirty="0"/>
              <a:t>PRTC Specification – Class A		PRTC Specification – Class B</a:t>
            </a:r>
          </a:p>
        </p:txBody>
      </p:sp>
      <p:cxnSp>
        <p:nvCxnSpPr>
          <p:cNvPr id="64" name="AutoShape 144"/>
          <p:cNvCxnSpPr>
            <a:cxnSpLocks noChangeShapeType="1"/>
            <a:stCxn id="77" idx="2"/>
            <a:endCxn id="25" idx="1"/>
          </p:cNvCxnSpPr>
          <p:nvPr/>
        </p:nvCxnSpPr>
        <p:spPr bwMode="auto">
          <a:xfrm rot="16200000" flipH="1">
            <a:off x="5276442" y="5958151"/>
            <a:ext cx="288501" cy="1080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7" name="Rectangle 143"/>
          <p:cNvSpPr>
            <a:spLocks noChangeArrowheads="1"/>
          </p:cNvSpPr>
          <p:nvPr/>
        </p:nvSpPr>
        <p:spPr bwMode="auto">
          <a:xfrm>
            <a:off x="5294692" y="5554551"/>
            <a:ext cx="144000" cy="3133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99FF"/>
              </a:gs>
            </a:gsLst>
            <a:lin ang="5400000" scaled="1"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endParaRPr lang="en-US" dirty="0"/>
          </a:p>
        </p:txBody>
      </p:sp>
      <p:sp>
        <p:nvSpPr>
          <p:cNvPr id="147" name="Rectangle 165"/>
          <p:cNvSpPr>
            <a:spLocks noChangeArrowheads="1"/>
          </p:cNvSpPr>
          <p:nvPr/>
        </p:nvSpPr>
        <p:spPr bwMode="auto">
          <a:xfrm>
            <a:off x="406976" y="5451090"/>
            <a:ext cx="11376000" cy="36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en-US" dirty="0"/>
          </a:p>
        </p:txBody>
      </p:sp>
      <p:sp>
        <p:nvSpPr>
          <p:cNvPr id="86" name="Rectangle 135"/>
          <p:cNvSpPr>
            <a:spLocks noChangeArrowheads="1"/>
          </p:cNvSpPr>
          <p:nvPr/>
        </p:nvSpPr>
        <p:spPr bwMode="auto">
          <a:xfrm>
            <a:off x="8762521" y="3077271"/>
            <a:ext cx="144000" cy="190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endParaRPr lang="en-US" dirty="0"/>
          </a:p>
        </p:txBody>
      </p:sp>
      <p:cxnSp>
        <p:nvCxnSpPr>
          <p:cNvPr id="203" name="AutoShape 128"/>
          <p:cNvCxnSpPr>
            <a:cxnSpLocks noChangeShapeType="1"/>
            <a:stCxn id="86" idx="2"/>
            <a:endCxn id="202" idx="1"/>
          </p:cNvCxnSpPr>
          <p:nvPr/>
        </p:nvCxnSpPr>
        <p:spPr bwMode="auto">
          <a:xfrm rot="16200000" flipH="1">
            <a:off x="8781297" y="3321294"/>
            <a:ext cx="211273" cy="1048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1" name="Rectangle 26"/>
          <p:cNvSpPr>
            <a:spLocks noChangeArrowheads="1"/>
          </p:cNvSpPr>
          <p:nvPr/>
        </p:nvSpPr>
        <p:spPr bwMode="auto">
          <a:xfrm>
            <a:off x="8759346" y="3077551"/>
            <a:ext cx="2880000" cy="19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/>
              <a:t>G.8261: </a:t>
            </a:r>
            <a:r>
              <a:rPr lang="en-GB" sz="1000" dirty="0"/>
              <a:t>Enhanced Network Limits for Frequency</a:t>
            </a:r>
          </a:p>
        </p:txBody>
      </p:sp>
      <p:cxnSp>
        <p:nvCxnSpPr>
          <p:cNvPr id="158" name="AutoShape 128"/>
          <p:cNvCxnSpPr>
            <a:cxnSpLocks noChangeShapeType="1"/>
            <a:stCxn id="152" idx="2"/>
            <a:endCxn id="181" idx="1"/>
          </p:cNvCxnSpPr>
          <p:nvPr/>
        </p:nvCxnSpPr>
        <p:spPr bwMode="auto">
          <a:xfrm rot="16200000" flipH="1">
            <a:off x="8633112" y="3046437"/>
            <a:ext cx="141032" cy="111436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" name="Rectangle 120"/>
          <p:cNvSpPr>
            <a:spLocks noChangeArrowheads="1"/>
          </p:cNvSpPr>
          <p:nvPr/>
        </p:nvSpPr>
        <p:spPr bwMode="auto">
          <a:xfrm>
            <a:off x="5121042" y="2251564"/>
            <a:ext cx="143860" cy="313350"/>
          </a:xfrm>
          <a:prstGeom prst="rect">
            <a:avLst/>
          </a:prstGeom>
          <a:solidFill>
            <a:srgbClr val="D3FFA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endParaRPr lang="en-US" dirty="0"/>
          </a:p>
        </p:txBody>
      </p:sp>
      <p:sp>
        <p:nvSpPr>
          <p:cNvPr id="152" name="Rectangle 120"/>
          <p:cNvSpPr>
            <a:spLocks noChangeArrowheads="1"/>
          </p:cNvSpPr>
          <p:nvPr/>
        </p:nvSpPr>
        <p:spPr bwMode="auto">
          <a:xfrm>
            <a:off x="8575980" y="2718289"/>
            <a:ext cx="143860" cy="313350"/>
          </a:xfrm>
          <a:prstGeom prst="rect">
            <a:avLst/>
          </a:prstGeom>
          <a:solidFill>
            <a:srgbClr val="D3FFA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endParaRPr lang="en-US" dirty="0"/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5121042" y="2236175"/>
            <a:ext cx="6518304" cy="344128"/>
          </a:xfrm>
          <a:prstGeom prst="rect">
            <a:avLst/>
          </a:prstGeom>
          <a:solidFill>
            <a:srgbClr val="D3FFA7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r>
              <a:rPr lang="en-GB" sz="1000" b="1" dirty="0">
                <a:solidFill>
                  <a:schemeClr val="dk1"/>
                </a:solidFill>
              </a:rPr>
              <a:t>G.8271: </a:t>
            </a:r>
            <a:r>
              <a:rPr lang="en-GB" sz="1000" dirty="0">
                <a:solidFill>
                  <a:schemeClr val="dk1"/>
                </a:solidFill>
              </a:rPr>
              <a:t>Time and Phase Synchronization Aspects in Packet Networks</a:t>
            </a:r>
          </a:p>
          <a:p>
            <a:endParaRPr lang="en-GB" sz="1000" b="1" dirty="0">
              <a:solidFill>
                <a:schemeClr val="dk1"/>
              </a:solidFill>
            </a:endParaRPr>
          </a:p>
        </p:txBody>
      </p:sp>
      <p:sp>
        <p:nvSpPr>
          <p:cNvPr id="78" name="Rectangle 33"/>
          <p:cNvSpPr>
            <a:spLocks noChangeArrowheads="1"/>
          </p:cNvSpPr>
          <p:nvPr/>
        </p:nvSpPr>
        <p:spPr bwMode="auto">
          <a:xfrm>
            <a:off x="5296146" y="5526378"/>
            <a:ext cx="6343200" cy="344128"/>
          </a:xfrm>
          <a:prstGeom prst="rect">
            <a:avLst/>
          </a:prstGeom>
          <a:gradFill flip="none" rotWithShape="1">
            <a:gsLst>
              <a:gs pos="0">
                <a:srgbClr val="D3FFA7"/>
              </a:gs>
              <a:gs pos="52000">
                <a:schemeClr val="accent2">
                  <a:lumMod val="40000"/>
                  <a:lumOff val="60000"/>
                </a:schemeClr>
              </a:gs>
              <a:gs pos="42000">
                <a:srgbClr val="D3FFA7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/>
                </a:gs>
                <a:gs pos="45000">
                  <a:schemeClr val="accent6"/>
                </a:gs>
                <a:gs pos="55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>
              <a:tabLst>
                <a:tab pos="3409950" algn="l"/>
              </a:tabLst>
            </a:pPr>
            <a:r>
              <a:rPr lang="en-GB" sz="1000" b="1" dirty="0"/>
              <a:t>G.8275: </a:t>
            </a:r>
            <a:r>
              <a:rPr lang="en-GB" sz="1000" dirty="0"/>
              <a:t>Architecture for Packet-Based Time/Phase Delivery	Coherent network PRTC (</a:t>
            </a:r>
            <a:r>
              <a:rPr lang="en-GB" sz="1000" dirty="0" err="1"/>
              <a:t>cnPRTC</a:t>
            </a:r>
            <a:r>
              <a:rPr lang="en-GB" sz="1000" dirty="0"/>
              <a:t>)</a:t>
            </a:r>
          </a:p>
          <a:p>
            <a:pPr>
              <a:tabLst>
                <a:tab pos="3409950" algn="l"/>
              </a:tabLst>
            </a:pPr>
            <a:r>
              <a:rPr lang="en-GB" sz="1000" dirty="0"/>
              <a:t>FTS, APTS and PTS architectures</a:t>
            </a:r>
            <a:r>
              <a:rPr lang="en-GB" sz="1000" b="1" dirty="0"/>
              <a:t>	</a:t>
            </a:r>
            <a:r>
              <a:rPr lang="en-GB" sz="1000" dirty="0"/>
              <a:t>Fronthaul synchronization architectures, </a:t>
            </a:r>
            <a:r>
              <a:rPr lang="en-GB" sz="1000" dirty="0" err="1"/>
              <a:t>FlexE</a:t>
            </a:r>
            <a:r>
              <a:rPr lang="en-GB" sz="1000" dirty="0"/>
              <a:t>/OTN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296146" y="2694879"/>
            <a:ext cx="6343200" cy="344128"/>
          </a:xfrm>
          <a:prstGeom prst="rect">
            <a:avLst/>
          </a:prstGeom>
          <a:gradFill flip="none" rotWithShape="1">
            <a:gsLst>
              <a:gs pos="0">
                <a:srgbClr val="D3FFA7"/>
              </a:gs>
              <a:gs pos="52000">
                <a:schemeClr val="accent2">
                  <a:lumMod val="40000"/>
                  <a:lumOff val="60000"/>
                </a:schemeClr>
              </a:gs>
              <a:gs pos="42000">
                <a:srgbClr val="D3FFA7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/>
                </a:gs>
                <a:gs pos="45000">
                  <a:schemeClr val="accent6"/>
                </a:gs>
                <a:gs pos="5500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4000" tIns="18000" rIns="72000" bIns="18000" anchor="ctr">
            <a:spAutoFit/>
          </a:bodyPr>
          <a:lstStyle/>
          <a:p>
            <a:pPr>
              <a:tabLst>
                <a:tab pos="3409950" algn="l"/>
              </a:tabLst>
            </a:pPr>
            <a:r>
              <a:rPr lang="en-GB" sz="1000" b="1" dirty="0"/>
              <a:t>G.8271.1: </a:t>
            </a:r>
            <a:r>
              <a:rPr lang="en-GB" sz="1000" dirty="0"/>
              <a:t>Network Limits for Time/Phase </a:t>
            </a:r>
            <a:r>
              <a:rPr lang="en-GB" sz="1000" i="1" dirty="0"/>
              <a:t>(Full Timing Support)</a:t>
            </a:r>
          </a:p>
          <a:p>
            <a:pPr>
              <a:tabLst>
                <a:tab pos="3228975" algn="l"/>
              </a:tabLst>
            </a:pPr>
            <a:r>
              <a:rPr lang="en-GB" sz="1000" dirty="0"/>
              <a:t>End applications requiring ±1.5µs	 End applications requiring 130/260ns relative time error</a:t>
            </a:r>
          </a:p>
        </p:txBody>
      </p:sp>
      <p:sp>
        <p:nvSpPr>
          <p:cNvPr id="87" name="Rectangle 160">
            <a:extLst>
              <a:ext uri="{FF2B5EF4-FFF2-40B4-BE49-F238E27FC236}">
                <a16:creationId xmlns:a16="http://schemas.microsoft.com/office/drawing/2014/main" id="{F216F67E-129D-4D5F-844A-D4C3E7A21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7746" y="6606553"/>
            <a:ext cx="1188000" cy="1902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lIns="54000" tIns="18000" rIns="72000" bIns="18000" anchor="ctr">
            <a:spAutoFit/>
          </a:bodyPr>
          <a:lstStyle/>
          <a:p>
            <a:pPr algn="ctr"/>
            <a:r>
              <a:rPr lang="en-GB" sz="1000" dirty="0"/>
              <a:t>Not active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5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1530351" y="31623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dirty="0">
                <a:solidFill>
                  <a:srgbClr val="D73030"/>
                </a:solidFill>
                <a:latin typeface="Lucida Sans Unicode" pitchFamily="34" charset="0"/>
              </a:rPr>
              <a:t>What’s new?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-8216689" y="2517558"/>
            <a:ext cx="8213725" cy="42862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 flipH="1" flipV="1">
            <a:off x="12186082" y="4325206"/>
            <a:ext cx="8213725" cy="42863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8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1.44913 -1.85185E-6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4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44913 -3.7037E-7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1" grpId="1" animBg="1"/>
      <p:bldP spid="75782" grpId="0" animBg="1"/>
      <p:bldP spid="7578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61709"/>
            <a:ext cx="8898556" cy="886397"/>
          </a:xfrm>
        </p:spPr>
        <p:txBody>
          <a:bodyPr/>
          <a:lstStyle/>
          <a:p>
            <a:r>
              <a:rPr lang="en-GB" dirty="0"/>
              <a:t>Recommendations approved in Feb. 2020 </a:t>
            </a:r>
            <a:r>
              <a:rPr lang="en-GB" sz="2400" i="1" dirty="0"/>
              <a:t>(to be published by end </a:t>
            </a:r>
            <a:r>
              <a:rPr lang="en-GB" sz="2400" i="1"/>
              <a:t>of March 2020)</a:t>
            </a:r>
            <a:endParaRPr lang="en-GB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8" y="1619999"/>
            <a:ext cx="11277604" cy="5238001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en-GB" dirty="0"/>
              <a:t>Clock specifications: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>
                <a:solidFill>
                  <a:srgbClr val="FF0000"/>
                </a:solidFill>
              </a:rPr>
              <a:t>G.8273.4</a:t>
            </a:r>
            <a:r>
              <a:rPr lang="en-GB" dirty="0">
                <a:solidFill>
                  <a:srgbClr val="FF0000"/>
                </a:solidFill>
              </a:rPr>
              <a:t>	– 	APTS and PTS clock specification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G.8262 </a:t>
            </a:r>
            <a:r>
              <a:rPr lang="en-GB" b="1" dirty="0" err="1"/>
              <a:t>Amd</a:t>
            </a:r>
            <a:r>
              <a:rPr lang="en-GB" b="1" dirty="0"/>
              <a:t>. 1 </a:t>
            </a:r>
            <a:r>
              <a:rPr lang="en-GB" dirty="0"/>
              <a:t>	– 	Adds PAM4 (50G, 100G, 200G) interfaces to the list of </a:t>
            </a:r>
            <a:r>
              <a:rPr lang="en-GB" dirty="0" err="1"/>
              <a:t>SyncE</a:t>
            </a:r>
            <a:r>
              <a:rPr lang="en-GB" dirty="0"/>
              <a:t>-capable interfaces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G.8272 Rev.</a:t>
            </a:r>
            <a:r>
              <a:rPr lang="en-GB" dirty="0"/>
              <a:t>	– 	Scope change to remove restrictions on PRTC-B deployment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G.8273.2 </a:t>
            </a:r>
            <a:r>
              <a:rPr lang="en-GB" b="1" dirty="0" err="1"/>
              <a:t>Amd</a:t>
            </a:r>
            <a:r>
              <a:rPr lang="en-GB" b="1" dirty="0"/>
              <a:t>. 1</a:t>
            </a:r>
            <a:r>
              <a:rPr lang="en-GB" dirty="0"/>
              <a:t>	– 	Mostly editorial changes</a:t>
            </a:r>
            <a:endParaRPr lang="en-GB" i="1" dirty="0"/>
          </a:p>
          <a:p>
            <a:pPr>
              <a:spcBef>
                <a:spcPts val="300"/>
              </a:spcBef>
            </a:pPr>
            <a:r>
              <a:rPr lang="en-GB" dirty="0"/>
              <a:t>Network limit specifications: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G.8261 </a:t>
            </a:r>
            <a:r>
              <a:rPr lang="en-GB" b="1" dirty="0" err="1"/>
              <a:t>Amd</a:t>
            </a:r>
            <a:r>
              <a:rPr lang="en-GB" b="1" dirty="0"/>
              <a:t>. 1</a:t>
            </a:r>
            <a:r>
              <a:rPr lang="en-GB" dirty="0"/>
              <a:t>	– 	Adds the TDEV network limit for a chain of enhanced clocks (e.g. </a:t>
            </a:r>
            <a:r>
              <a:rPr lang="en-GB" dirty="0" err="1"/>
              <a:t>eEECs</a:t>
            </a:r>
            <a:r>
              <a:rPr lang="en-GB" dirty="0"/>
              <a:t>)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G.8271.1 Rev. 	</a:t>
            </a:r>
            <a:r>
              <a:rPr lang="en-GB" dirty="0"/>
              <a:t>– 	Adds discussion on how to estimate relative TE from existing measurements</a:t>
            </a:r>
          </a:p>
          <a:p>
            <a:pPr>
              <a:spcBef>
                <a:spcPts val="300"/>
              </a:spcBef>
            </a:pPr>
            <a:r>
              <a:rPr lang="en-GB" dirty="0"/>
              <a:t>PTP Profile updates: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G.8275.1 Rev. </a:t>
            </a:r>
            <a:r>
              <a:rPr lang="en-GB" dirty="0"/>
              <a:t>	– 	Adds reference to IEEE1588-2019 (PTP version 2.1)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G.8275.2 Rev. </a:t>
            </a:r>
            <a:r>
              <a:rPr lang="en-GB" dirty="0"/>
              <a:t>	– 	Guidance on </a:t>
            </a:r>
            <a:r>
              <a:rPr lang="en-GB" dirty="0" err="1"/>
              <a:t>clockAccuracy</a:t>
            </a:r>
            <a:r>
              <a:rPr lang="en-GB" dirty="0"/>
              <a:t> values for enhanced PRTCs in holdover</a:t>
            </a:r>
          </a:p>
          <a:p>
            <a:pPr>
              <a:spcBef>
                <a:spcPts val="300"/>
              </a:spcBef>
            </a:pPr>
            <a:r>
              <a:rPr lang="en-GB" dirty="0"/>
              <a:t>General Information: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G.8260 Rev.	</a:t>
            </a:r>
            <a:r>
              <a:rPr lang="en-GB" dirty="0"/>
              <a:t>– 	Guidelines on relative TE measurement</a:t>
            </a:r>
            <a:endParaRPr lang="en-GB" b="1" dirty="0"/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>
                <a:solidFill>
                  <a:srgbClr val="FF0000"/>
                </a:solidFill>
              </a:rPr>
              <a:t>G.8271 Rev.  </a:t>
            </a:r>
            <a:r>
              <a:rPr lang="en-GB" dirty="0">
                <a:solidFill>
                  <a:srgbClr val="FF0000"/>
                </a:solidFill>
              </a:rPr>
              <a:t>	– 	Information on inter-operator sync requirements for 5G NR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G.8273 Rev.</a:t>
            </a:r>
            <a:r>
              <a:rPr lang="en-GB" dirty="0"/>
              <a:t>	– 	Appendix on least-squares filtering for noise transfer testing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 err="1"/>
              <a:t>G.Sup.SyncOAM</a:t>
            </a:r>
            <a:r>
              <a:rPr lang="en-GB" dirty="0"/>
              <a:t>	– 	Informative supplement detailing what OAM parameters clocks should support</a:t>
            </a:r>
          </a:p>
          <a:p>
            <a:pPr lvl="1">
              <a:spcBef>
                <a:spcPts val="300"/>
              </a:spcBef>
              <a:tabLst>
                <a:tab pos="2695575" algn="l"/>
                <a:tab pos="2962275" algn="l"/>
              </a:tabLst>
            </a:pPr>
            <a:r>
              <a:rPr lang="en-GB" b="1" dirty="0"/>
              <a:t>GNSS Tech. Rep.</a:t>
            </a:r>
            <a:r>
              <a:rPr lang="en-GB" dirty="0"/>
              <a:t>	– 	Informative document on using GNSS for timing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Company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5</a:t>
            </a:fld>
            <a:endParaRPr lang="en-GB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0F1C995A-5473-43BB-9E13-9721E848CDC1}"/>
              </a:ext>
            </a:extLst>
          </p:cNvPr>
          <p:cNvSpPr/>
          <p:nvPr/>
        </p:nvSpPr>
        <p:spPr>
          <a:xfrm>
            <a:off x="8279499" y="1314296"/>
            <a:ext cx="3326345" cy="815955"/>
          </a:xfrm>
          <a:prstGeom prst="wedgeEllipseCallout">
            <a:avLst>
              <a:gd name="adj1" fmla="val -87748"/>
              <a:gd name="adj2" fmla="val 40789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i="1" dirty="0">
                <a:solidFill>
                  <a:srgbClr val="FF0000"/>
                </a:solidFill>
              </a:rPr>
              <a:t>Main new performance spec. at Feb.’20  meeting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9F8C96BC-506D-494C-AD88-DFDFA7616A3F}"/>
              </a:ext>
            </a:extLst>
          </p:cNvPr>
          <p:cNvSpPr/>
          <p:nvPr/>
        </p:nvSpPr>
        <p:spPr>
          <a:xfrm>
            <a:off x="2738693" y="4289239"/>
            <a:ext cx="153825" cy="547504"/>
          </a:xfrm>
          <a:prstGeom prst="rightBrace">
            <a:avLst>
              <a:gd name="adj1" fmla="val 35006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B9CD8393-A524-49F5-B989-6F5384BE3311}"/>
              </a:ext>
            </a:extLst>
          </p:cNvPr>
          <p:cNvSpPr/>
          <p:nvPr/>
        </p:nvSpPr>
        <p:spPr>
          <a:xfrm>
            <a:off x="9622564" y="4836742"/>
            <a:ext cx="2486058" cy="803481"/>
          </a:xfrm>
          <a:prstGeom prst="wedgeEllipseCallout">
            <a:avLst>
              <a:gd name="adj1" fmla="val -52342"/>
              <a:gd name="adj2" fmla="val 4272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i="1" dirty="0">
                <a:solidFill>
                  <a:srgbClr val="FF0000"/>
                </a:solidFill>
              </a:rPr>
              <a:t>New development,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9206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730A-B17F-4E12-BB4D-354CDADA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Inter-operator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F5653-242E-4988-8CEC-3FDEC9116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At 5G, operators want to remove frequency guard bands to gain spectrum: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To avoid interference, all operators must synchronize to the same reference (e.g. UTC)</a:t>
            </a:r>
          </a:p>
          <a:p>
            <a:pPr lvl="1"/>
            <a:r>
              <a:rPr lang="en-GB" dirty="0"/>
              <a:t>Currently there is a “gentleman’s agreement” between Japanese operators to all synchronize to within 1.5µs of UTC</a:t>
            </a:r>
          </a:p>
          <a:p>
            <a:pPr lvl="1"/>
            <a:r>
              <a:rPr lang="en-GB" dirty="0"/>
              <a:t>European operators are also raising the topic</a:t>
            </a:r>
          </a:p>
          <a:p>
            <a:pPr lvl="1"/>
            <a:r>
              <a:rPr lang="en-GB" dirty="0"/>
              <a:t>New Appendix VI in G.8271 discusses the issue</a:t>
            </a:r>
          </a:p>
          <a:p>
            <a:r>
              <a:rPr lang="en-GB" dirty="0"/>
              <a:t>Expect this to start to become a regulatory requirement for 5G TDD operators</a:t>
            </a:r>
          </a:p>
          <a:p>
            <a:pPr lvl="1"/>
            <a:r>
              <a:rPr lang="en-GB" dirty="0"/>
              <a:t>This will therefore require ongoing testing and validation, particularly field test</a:t>
            </a:r>
          </a:p>
          <a:p>
            <a:r>
              <a:rPr lang="en-GB" dirty="0"/>
              <a:t>May even lead to spectrum sharing in some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16CCE-D21F-4CC0-86B8-99635FF9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6</a:t>
            </a:fld>
            <a:endParaRPr lang="en-GB"/>
          </a:p>
        </p:txBody>
      </p:sp>
      <p:pic>
        <p:nvPicPr>
          <p:cNvPr id="5" name="図 24">
            <a:extLst>
              <a:ext uri="{FF2B5EF4-FFF2-40B4-BE49-F238E27FC236}">
                <a16:creationId xmlns:a16="http://schemas.microsoft.com/office/drawing/2014/main" id="{DBCC0427-1630-4EAA-889C-AD63A49CC3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08" y="1956433"/>
            <a:ext cx="5340350" cy="195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3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585788" y="3162300"/>
            <a:ext cx="11020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4400" dirty="0">
                <a:solidFill>
                  <a:srgbClr val="D73030"/>
                </a:solidFill>
                <a:latin typeface="Lucida Sans Unicode" pitchFamily="34" charset="0"/>
              </a:rPr>
              <a:t>Enhanced Clocks and Network Limits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-8216689" y="2517558"/>
            <a:ext cx="8213725" cy="42862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 flipH="1" flipV="1">
            <a:off x="12186082" y="4325206"/>
            <a:ext cx="8213725" cy="42863"/>
          </a:xfrm>
          <a:prstGeom prst="rect">
            <a:avLst/>
          </a:prstGeom>
          <a:gradFill rotWithShape="1">
            <a:gsLst>
              <a:gs pos="0">
                <a:srgbClr val="DDDDDD">
                  <a:alpha val="25000"/>
                </a:srgbClr>
              </a:gs>
              <a:gs pos="100000">
                <a:srgbClr val="E00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1.44913 -1.85185E-6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4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1.44913 -3.7037E-7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1" grpId="1" animBg="1"/>
      <p:bldP spid="75782" grpId="0" animBg="1"/>
      <p:bldP spid="7578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Enhanced Clock Specifications for 5G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Company Confidential</a:t>
            </a:r>
            <a:endParaRPr lang="en-US" dirty="0"/>
          </a:p>
        </p:txBody>
      </p:sp>
      <p:sp>
        <p:nvSpPr>
          <p:cNvPr id="39" name="Text Box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33635" y="3267974"/>
            <a:ext cx="612000" cy="6120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T-TSC</a:t>
            </a:r>
            <a:endParaRPr lang="en-GB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Text Box 24"/>
          <p:cNvSpPr txBox="1"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9485915" y="4077073"/>
            <a:ext cx="12442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End clock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alibri" pitchFamily="34" charset="0"/>
                <a:cs typeface="Calibri" pitchFamily="34" charset="0"/>
              </a:rPr>
              <a:t>(e.g. </a:t>
            </a:r>
            <a:r>
              <a:rPr lang="en-GB" sz="1600" dirty="0" err="1">
                <a:latin typeface="Calibri" pitchFamily="34" charset="0"/>
                <a:cs typeface="Calibri" pitchFamily="34" charset="0"/>
              </a:rPr>
              <a:t>eNodeB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9752056" y="3216887"/>
            <a:ext cx="632248" cy="714174"/>
            <a:chOff x="3070057" y="3221558"/>
            <a:chExt cx="632248" cy="714174"/>
          </a:xfrm>
          <a:solidFill>
            <a:schemeClr val="accent6"/>
          </a:solidFill>
        </p:grpSpPr>
        <p:sp>
          <p:nvSpPr>
            <p:cNvPr id="43" name="Flowchart: Merge 42"/>
            <p:cNvSpPr/>
            <p:nvPr/>
          </p:nvSpPr>
          <p:spPr>
            <a:xfrm rot="16200000">
              <a:off x="3029094" y="3262521"/>
              <a:ext cx="714174" cy="632248"/>
            </a:xfrm>
            <a:prstGeom prst="flowChartMerge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112961" y="3425644"/>
              <a:ext cx="306000" cy="306000"/>
              <a:chOff x="1302880" y="3044698"/>
              <a:chExt cx="612000" cy="612000"/>
            </a:xfrm>
            <a:grpFill/>
          </p:grpSpPr>
          <p:sp>
            <p:nvSpPr>
              <p:cNvPr id="45" name="Oval 44"/>
              <p:cNvSpPr/>
              <p:nvPr/>
            </p:nvSpPr>
            <p:spPr bwMode="auto">
              <a:xfrm>
                <a:off x="1302880" y="3044698"/>
                <a:ext cx="612000" cy="6120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21060000">
                <a:off x="1435036" y="3183051"/>
                <a:ext cx="151605" cy="177028"/>
              </a:xfrm>
              <a:prstGeom prst="lin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21000000" flipH="1">
                <a:off x="1584444" y="3255480"/>
                <a:ext cx="166549" cy="87900"/>
              </a:xfrm>
              <a:prstGeom prst="lin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608880" y="3350698"/>
                <a:ext cx="0" cy="0"/>
              </a:xfrm>
              <a:prstGeom prst="lin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</p:cxnSp>
          <p:grpSp>
            <p:nvGrpSpPr>
              <p:cNvPr id="49" name="Group 48"/>
              <p:cNvGrpSpPr/>
              <p:nvPr/>
            </p:nvGrpSpPr>
            <p:grpSpPr>
              <a:xfrm>
                <a:off x="1608880" y="3092835"/>
                <a:ext cx="0" cy="515726"/>
                <a:chOff x="2004203" y="6182976"/>
                <a:chExt cx="0" cy="612320"/>
              </a:xfrm>
              <a:grpFill/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004203" y="6182976"/>
                  <a:ext cx="0" cy="10800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004203" y="6687296"/>
                  <a:ext cx="0" cy="10800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 rot="16200000" flipH="1" flipV="1">
                <a:off x="1608880" y="3107996"/>
                <a:ext cx="0" cy="485405"/>
                <a:chOff x="2004203" y="6182976"/>
                <a:chExt cx="0" cy="576320"/>
              </a:xfrm>
              <a:grpFill/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004203" y="6182976"/>
                  <a:ext cx="0" cy="7200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004203" y="6687296"/>
                  <a:ext cx="0" cy="7200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4400000" flipH="1" flipV="1">
                <a:off x="1608880" y="3093971"/>
                <a:ext cx="0" cy="513454"/>
                <a:chOff x="2004202" y="6187436"/>
                <a:chExt cx="0" cy="571860"/>
              </a:xfrm>
              <a:grpFill/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004202" y="618743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004202" y="669175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 rot="7200000" flipV="1">
                <a:off x="1608880" y="3093971"/>
                <a:ext cx="1" cy="513454"/>
                <a:chOff x="2004202" y="6187436"/>
                <a:chExt cx="1" cy="571860"/>
              </a:xfrm>
              <a:grpFill/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004202" y="618743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004203" y="669175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53" name="Group 52"/>
              <p:cNvGrpSpPr/>
              <p:nvPr/>
            </p:nvGrpSpPr>
            <p:grpSpPr>
              <a:xfrm rot="9000000" flipV="1">
                <a:off x="1608880" y="3093971"/>
                <a:ext cx="0" cy="513454"/>
                <a:chOff x="2004202" y="6187436"/>
                <a:chExt cx="0" cy="571860"/>
              </a:xfrm>
              <a:grpFill/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004202" y="618743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004202" y="669175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grpSp>
            <p:nvGrpSpPr>
              <p:cNvPr id="54" name="Group 53"/>
              <p:cNvGrpSpPr/>
              <p:nvPr/>
            </p:nvGrpSpPr>
            <p:grpSpPr>
              <a:xfrm rot="12600000" flipH="1" flipV="1">
                <a:off x="1608880" y="3093971"/>
                <a:ext cx="0" cy="513455"/>
                <a:chOff x="2004203" y="6187435"/>
                <a:chExt cx="0" cy="571861"/>
              </a:xfrm>
              <a:grpFill/>
            </p:grpSpPr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004203" y="6187435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004203" y="6691756"/>
                  <a:ext cx="0" cy="67540"/>
                </a:xfrm>
                <a:prstGeom prst="line">
                  <a:avLst/>
                </a:prstGeom>
                <a:ln/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55" name="Oval 54"/>
              <p:cNvSpPr/>
              <p:nvPr/>
            </p:nvSpPr>
            <p:spPr>
              <a:xfrm>
                <a:off x="1571025" y="3312843"/>
                <a:ext cx="75710" cy="75710"/>
              </a:xfrm>
              <a:prstGeom prst="ellips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9" name="Text Box 23"/>
          <p:cNvSpPr txBox="1"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9516" y="4094508"/>
            <a:ext cx="242045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Class B PRTC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G.8272,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±40ns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ePRTC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G.8272.1, </a:t>
            </a: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±30ns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1119744" y="3123974"/>
            <a:ext cx="900000" cy="900000"/>
            <a:chOff x="1302880" y="3044698"/>
            <a:chExt cx="612000" cy="612000"/>
          </a:xfrm>
        </p:grpSpPr>
        <p:sp>
          <p:nvSpPr>
            <p:cNvPr id="71" name="Oval 70"/>
            <p:cNvSpPr/>
            <p:nvPr/>
          </p:nvSpPr>
          <p:spPr bwMode="auto">
            <a:xfrm>
              <a:off x="1302880" y="3044698"/>
              <a:ext cx="612000" cy="612000"/>
            </a:xfrm>
            <a:prstGeom prst="ellipse">
              <a:avLst/>
            </a:prstGeom>
            <a:solidFill>
              <a:srgbClr val="0078A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21060000">
              <a:off x="1435036" y="3183051"/>
              <a:ext cx="151605" cy="177028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21000000" flipH="1">
              <a:off x="1584444" y="3255480"/>
              <a:ext cx="166549" cy="8790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608880" y="3350698"/>
              <a:ext cx="0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/>
            <p:cNvGrpSpPr/>
            <p:nvPr/>
          </p:nvGrpSpPr>
          <p:grpSpPr>
            <a:xfrm>
              <a:off x="1608880" y="3092835"/>
              <a:ext cx="0" cy="515726"/>
              <a:chOff x="2004203" y="6182976"/>
              <a:chExt cx="0" cy="61232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2004203" y="6182976"/>
                <a:ext cx="0" cy="108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004203" y="6687296"/>
                <a:ext cx="0" cy="10800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 rot="16200000" flipH="1" flipV="1">
              <a:off x="1608880" y="3107996"/>
              <a:ext cx="0" cy="485405"/>
              <a:chOff x="2004203" y="6182976"/>
              <a:chExt cx="0" cy="57632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2004203" y="6182976"/>
                <a:ext cx="0" cy="72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004203" y="6687296"/>
                <a:ext cx="0" cy="7200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 rot="14400000" flipH="1" flipV="1">
              <a:off x="1608880" y="3093971"/>
              <a:ext cx="0" cy="513454"/>
              <a:chOff x="2004202" y="6187436"/>
              <a:chExt cx="0" cy="57186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2004202" y="618743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004202" y="669175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/>
            <p:cNvGrpSpPr/>
            <p:nvPr/>
          </p:nvGrpSpPr>
          <p:grpSpPr>
            <a:xfrm rot="7200000" flipV="1">
              <a:off x="1608880" y="3093971"/>
              <a:ext cx="1" cy="513454"/>
              <a:chOff x="2004202" y="6187436"/>
              <a:chExt cx="1" cy="5718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2004202" y="618743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004203" y="669175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 rot="9000000" flipV="1">
              <a:off x="1608880" y="3093971"/>
              <a:ext cx="0" cy="513454"/>
              <a:chOff x="2004202" y="6187436"/>
              <a:chExt cx="0" cy="57186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2004202" y="618743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2004202" y="669175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 rot="12600000" flipH="1" flipV="1">
              <a:off x="1608880" y="3093971"/>
              <a:ext cx="0" cy="513455"/>
              <a:chOff x="2004203" y="6187435"/>
              <a:chExt cx="0" cy="571861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2004203" y="6187435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04203" y="6691756"/>
                <a:ext cx="0" cy="67540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/>
            <p:nvPr/>
          </p:nvSpPr>
          <p:spPr>
            <a:xfrm>
              <a:off x="1571025" y="3312843"/>
              <a:ext cx="75710" cy="757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1008777" y="2456467"/>
            <a:ext cx="605451" cy="1537399"/>
            <a:chOff x="7917326" y="1617262"/>
            <a:chExt cx="783730" cy="1990097"/>
          </a:xfrm>
        </p:grpSpPr>
        <p:sp>
          <p:nvSpPr>
            <p:cNvPr id="95" name="Oval 127"/>
            <p:cNvSpPr>
              <a:spLocks noChangeArrowheads="1"/>
            </p:cNvSpPr>
            <p:nvPr/>
          </p:nvSpPr>
          <p:spPr bwMode="auto">
            <a:xfrm>
              <a:off x="8051164" y="1751100"/>
              <a:ext cx="516054" cy="516054"/>
            </a:xfrm>
            <a:prstGeom prst="ellipse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128"/>
            <p:cNvSpPr>
              <a:spLocks noChangeArrowheads="1"/>
            </p:cNvSpPr>
            <p:nvPr/>
          </p:nvSpPr>
          <p:spPr bwMode="auto">
            <a:xfrm>
              <a:off x="8154840" y="1854776"/>
              <a:ext cx="308702" cy="308702"/>
            </a:xfrm>
            <a:prstGeom prst="ellipse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29"/>
            <p:cNvSpPr>
              <a:spLocks noChangeArrowheads="1"/>
            </p:cNvSpPr>
            <p:nvPr/>
          </p:nvSpPr>
          <p:spPr bwMode="auto">
            <a:xfrm>
              <a:off x="7917326" y="1617262"/>
              <a:ext cx="783730" cy="783731"/>
            </a:xfrm>
            <a:prstGeom prst="ellipse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186008" y="1938519"/>
              <a:ext cx="254607" cy="1668840"/>
            </a:xfrm>
            <a:prstGeom prst="rect">
              <a:avLst/>
            </a:prstGeom>
          </p:spPr>
        </p:pic>
      </p:grpSp>
      <p:grpSp>
        <p:nvGrpSpPr>
          <p:cNvPr id="99" name="Group 98"/>
          <p:cNvGrpSpPr/>
          <p:nvPr/>
        </p:nvGrpSpPr>
        <p:grpSpPr>
          <a:xfrm>
            <a:off x="545118" y="1377941"/>
            <a:ext cx="1998918" cy="1055033"/>
            <a:chOff x="181624" y="1457055"/>
            <a:chExt cx="1981334" cy="937779"/>
          </a:xfrm>
        </p:grpSpPr>
        <p:sp>
          <p:nvSpPr>
            <p:cNvPr id="100" name="Oval 99"/>
            <p:cNvSpPr/>
            <p:nvPr/>
          </p:nvSpPr>
          <p:spPr>
            <a:xfrm rot="5400000">
              <a:off x="703401" y="935278"/>
              <a:ext cx="937779" cy="1981334"/>
            </a:xfrm>
            <a:prstGeom prst="ellipse">
              <a:avLst/>
            </a:prstGeom>
            <a:gradFill flip="none" rotWithShape="1">
              <a:gsLst>
                <a:gs pos="39000">
                  <a:schemeClr val="tx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01" y="1662289"/>
              <a:ext cx="1283974" cy="603621"/>
            </a:xfrm>
            <a:prstGeom prst="rect">
              <a:avLst/>
            </a:prstGeom>
          </p:spPr>
        </p:pic>
      </p:grpSp>
      <p:sp>
        <p:nvSpPr>
          <p:cNvPr id="102" name="Text Box 23"/>
          <p:cNvSpPr txBox="1"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62345" y="2570411"/>
            <a:ext cx="10590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GNSS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AutoShape 31"/>
          <p:cNvSpPr>
            <a:spLocks noChangeAspect="1" noChangeShapeType="1"/>
          </p:cNvSpPr>
          <p:nvPr>
            <p:custDataLst>
              <p:tags r:id="rId5"/>
            </p:custDataLst>
          </p:nvPr>
        </p:nvSpPr>
        <p:spPr bwMode="auto">
          <a:xfrm>
            <a:off x="3874163" y="5343837"/>
            <a:ext cx="720000" cy="978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AutoShape 21"/>
          <p:cNvSpPr>
            <a:spLocks noChangeAspect="1" noChangeShapeType="1"/>
          </p:cNvSpPr>
          <p:nvPr>
            <p:custDataLst>
              <p:tags r:id="rId6"/>
            </p:custDataLst>
          </p:nvPr>
        </p:nvSpPr>
        <p:spPr bwMode="auto">
          <a:xfrm>
            <a:off x="6686389" y="3573974"/>
            <a:ext cx="12960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AutoShape 31"/>
          <p:cNvSpPr>
            <a:spLocks noChangeAspect="1" noChangeShapeType="1"/>
          </p:cNvSpPr>
          <p:nvPr>
            <p:custDataLst>
              <p:tags r:id="rId7"/>
            </p:custDataLst>
          </p:nvPr>
        </p:nvSpPr>
        <p:spPr bwMode="auto">
          <a:xfrm>
            <a:off x="5266669" y="3573730"/>
            <a:ext cx="720000" cy="978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569744" y="2367534"/>
            <a:ext cx="0" cy="648000"/>
          </a:xfrm>
          <a:prstGeom prst="straightConnector1">
            <a:avLst/>
          </a:prstGeom>
          <a:ln>
            <a:solidFill>
              <a:schemeClr val="tx2"/>
            </a:solidFill>
            <a:prstDash val="soli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AutoShape 13"/>
          <p:cNvSpPr>
            <a:spLocks noChangeShapeType="1"/>
          </p:cNvSpPr>
          <p:nvPr/>
        </p:nvSpPr>
        <p:spPr bwMode="auto">
          <a:xfrm flipH="1">
            <a:off x="7099142" y="2196721"/>
            <a:ext cx="0" cy="3420000"/>
          </a:xfrm>
          <a:prstGeom prst="straightConnector1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8" name="Text Box 5"/>
          <p:cNvSpPr txBox="1">
            <a:spLocks noChangeAspect="1" noChangeArrowheads="1"/>
          </p:cNvSpPr>
          <p:nvPr/>
        </p:nvSpPr>
        <p:spPr bwMode="auto">
          <a:xfrm>
            <a:off x="6288311" y="1406592"/>
            <a:ext cx="16216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Network Limits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alibri" pitchFamily="34" charset="0"/>
                <a:cs typeface="Calibri" pitchFamily="34" charset="0"/>
              </a:rPr>
              <a:t>G.8261, G.8271.1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 low as ±100ns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93" name="Group 192"/>
          <p:cNvGrpSpPr/>
          <p:nvPr/>
        </p:nvGrpSpPr>
        <p:grpSpPr>
          <a:xfrm>
            <a:off x="3249907" y="3303974"/>
            <a:ext cx="540000" cy="540000"/>
            <a:chOff x="4073952" y="2834319"/>
            <a:chExt cx="528192" cy="505213"/>
          </a:xfrm>
        </p:grpSpPr>
        <p:grpSp>
          <p:nvGrpSpPr>
            <p:cNvPr id="194" name="Group 292"/>
            <p:cNvGrpSpPr/>
            <p:nvPr/>
          </p:nvGrpSpPr>
          <p:grpSpPr>
            <a:xfrm>
              <a:off x="4073952" y="2834319"/>
              <a:ext cx="528192" cy="505213"/>
              <a:chOff x="2228710" y="3837629"/>
              <a:chExt cx="797970" cy="778968"/>
            </a:xfrm>
          </p:grpSpPr>
          <p:sp>
            <p:nvSpPr>
              <p:cNvPr id="196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2230180" y="4013318"/>
                <a:ext cx="795528" cy="381922"/>
              </a:xfrm>
              <a:prstGeom prst="rect">
                <a:avLst/>
              </a:prstGeom>
              <a:solidFill>
                <a:srgbClr val="00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7" name="Oval 176"/>
              <p:cNvSpPr>
                <a:spLocks noChangeAspect="1" noChangeArrowheads="1"/>
              </p:cNvSpPr>
              <p:nvPr/>
            </p:nvSpPr>
            <p:spPr bwMode="auto">
              <a:xfrm>
                <a:off x="2228710" y="4141480"/>
                <a:ext cx="795528" cy="475117"/>
              </a:xfrm>
              <a:prstGeom prst="ellipse">
                <a:avLst/>
              </a:prstGeom>
              <a:solidFill>
                <a:srgbClr val="00CC00"/>
              </a:solidFill>
              <a:ln w="1588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9" name="Oval 178"/>
              <p:cNvSpPr>
                <a:spLocks noChangeAspect="1" noChangeArrowheads="1"/>
              </p:cNvSpPr>
              <p:nvPr/>
            </p:nvSpPr>
            <p:spPr bwMode="auto">
              <a:xfrm>
                <a:off x="2231030" y="3837629"/>
                <a:ext cx="795650" cy="351376"/>
              </a:xfrm>
              <a:prstGeom prst="ellipse">
                <a:avLst/>
              </a:prstGeom>
              <a:solidFill>
                <a:srgbClr val="00CC00"/>
              </a:solidFill>
              <a:ln w="1588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0" name="Group 179"/>
              <p:cNvGrpSpPr>
                <a:grpSpLocks noChangeAspect="1"/>
              </p:cNvGrpSpPr>
              <p:nvPr/>
            </p:nvGrpSpPr>
            <p:grpSpPr bwMode="auto">
              <a:xfrm>
                <a:off x="2351347" y="3878368"/>
                <a:ext cx="542380" cy="262259"/>
                <a:chOff x="3899" y="2639"/>
                <a:chExt cx="90" cy="43"/>
              </a:xfrm>
            </p:grpSpPr>
            <p:grpSp>
              <p:nvGrpSpPr>
                <p:cNvPr id="201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99" y="2639"/>
                  <a:ext cx="90" cy="42"/>
                  <a:chOff x="3899" y="2639"/>
                  <a:chExt cx="90" cy="42"/>
                </a:xfrm>
              </p:grpSpPr>
              <p:sp>
                <p:nvSpPr>
                  <p:cNvPr id="211" name="Freeform 181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2" name="Freeform 182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3" name="Freeform 183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4" name="Freeform 184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5" name="Freeform 185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6" name="Freeform 186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7" name="Freeform 187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8" name="Freeform 188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202" name="Group 189"/>
                <p:cNvGrpSpPr>
                  <a:grpSpLocks noChangeAspect="1"/>
                </p:cNvGrpSpPr>
                <p:nvPr/>
              </p:nvGrpSpPr>
              <p:grpSpPr bwMode="auto">
                <a:xfrm>
                  <a:off x="3900" y="2640"/>
                  <a:ext cx="89" cy="42"/>
                  <a:chOff x="3900" y="2640"/>
                  <a:chExt cx="89" cy="42"/>
                </a:xfrm>
              </p:grpSpPr>
              <p:sp>
                <p:nvSpPr>
                  <p:cNvPr id="203" name="Freeform 190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4" name="Freeform 191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5" name="Freeform 192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6" name="Freeform 193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7" name="Freeform 194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8" name="Freeform 195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09" name="Freeform 196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210" name="Freeform 197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  <p:sp>
          <p:nvSpPr>
            <p:cNvPr id="195" name="Text Box 2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00680" y="3106250"/>
              <a:ext cx="474736" cy="172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chemeClr val="bg1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T-BC</a:t>
              </a: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3256659" y="5074081"/>
            <a:ext cx="540000" cy="540000"/>
            <a:chOff x="1037361" y="4864106"/>
            <a:chExt cx="612000" cy="612000"/>
          </a:xfrm>
        </p:grpSpPr>
        <p:sp>
          <p:nvSpPr>
            <p:cNvPr id="222" name="Oval 221"/>
            <p:cNvSpPr/>
            <p:nvPr/>
          </p:nvSpPr>
          <p:spPr bwMode="auto">
            <a:xfrm>
              <a:off x="1037361" y="4864106"/>
              <a:ext cx="612000" cy="612000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5" name="Freeform 244"/>
            <p:cNvSpPr>
              <a:spLocks noChangeAspect="1"/>
            </p:cNvSpPr>
            <p:nvPr/>
          </p:nvSpPr>
          <p:spPr>
            <a:xfrm>
              <a:off x="1166297" y="4993079"/>
              <a:ext cx="354128" cy="354054"/>
            </a:xfrm>
            <a:custGeom>
              <a:avLst/>
              <a:gdLst>
                <a:gd name="connsiteX0" fmla="*/ 0 w 383763"/>
                <a:gd name="connsiteY0" fmla="*/ 331716 h 621298"/>
                <a:gd name="connsiteX1" fmla="*/ 118445 w 383763"/>
                <a:gd name="connsiteY1" fmla="*/ 68 h 621298"/>
                <a:gd name="connsiteX2" fmla="*/ 208464 w 383763"/>
                <a:gd name="connsiteY2" fmla="*/ 355405 h 621298"/>
                <a:gd name="connsiteX3" fmla="*/ 284269 w 383763"/>
                <a:gd name="connsiteY3" fmla="*/ 620723 h 621298"/>
                <a:gd name="connsiteX4" fmla="*/ 383763 w 383763"/>
                <a:gd name="connsiteY4" fmla="*/ 284337 h 621298"/>
                <a:gd name="connsiteX5" fmla="*/ 383763 w 383763"/>
                <a:gd name="connsiteY5" fmla="*/ 284337 h 621298"/>
                <a:gd name="connsiteX0" fmla="*/ 0 w 540111"/>
                <a:gd name="connsiteY0" fmla="*/ 303594 h 621603"/>
                <a:gd name="connsiteX1" fmla="*/ 274793 w 540111"/>
                <a:gd name="connsiteY1" fmla="*/ 373 h 621603"/>
                <a:gd name="connsiteX2" fmla="*/ 364812 w 540111"/>
                <a:gd name="connsiteY2" fmla="*/ 355710 h 621603"/>
                <a:gd name="connsiteX3" fmla="*/ 440617 w 540111"/>
                <a:gd name="connsiteY3" fmla="*/ 621028 h 621603"/>
                <a:gd name="connsiteX4" fmla="*/ 540111 w 540111"/>
                <a:gd name="connsiteY4" fmla="*/ 284642 h 621603"/>
                <a:gd name="connsiteX5" fmla="*/ 540111 w 540111"/>
                <a:gd name="connsiteY5" fmla="*/ 284642 h 621603"/>
                <a:gd name="connsiteX0" fmla="*/ 0 w 729624"/>
                <a:gd name="connsiteY0" fmla="*/ 303594 h 621603"/>
                <a:gd name="connsiteX1" fmla="*/ 274793 w 729624"/>
                <a:gd name="connsiteY1" fmla="*/ 373 h 621603"/>
                <a:gd name="connsiteX2" fmla="*/ 364812 w 729624"/>
                <a:gd name="connsiteY2" fmla="*/ 355710 h 621603"/>
                <a:gd name="connsiteX3" fmla="*/ 440617 w 729624"/>
                <a:gd name="connsiteY3" fmla="*/ 621028 h 621603"/>
                <a:gd name="connsiteX4" fmla="*/ 540111 w 729624"/>
                <a:gd name="connsiteY4" fmla="*/ 284642 h 621603"/>
                <a:gd name="connsiteX5" fmla="*/ 729624 w 729624"/>
                <a:gd name="connsiteY5" fmla="*/ 327282 h 621603"/>
                <a:gd name="connsiteX0" fmla="*/ 0 w 729624"/>
                <a:gd name="connsiteY0" fmla="*/ 303594 h 621126"/>
                <a:gd name="connsiteX1" fmla="*/ 274793 w 729624"/>
                <a:gd name="connsiteY1" fmla="*/ 373 h 621126"/>
                <a:gd name="connsiteX2" fmla="*/ 364812 w 729624"/>
                <a:gd name="connsiteY2" fmla="*/ 355710 h 621126"/>
                <a:gd name="connsiteX3" fmla="*/ 440617 w 729624"/>
                <a:gd name="connsiteY3" fmla="*/ 621028 h 621126"/>
                <a:gd name="connsiteX4" fmla="*/ 729624 w 729624"/>
                <a:gd name="connsiteY4" fmla="*/ 327282 h 621126"/>
                <a:gd name="connsiteX0" fmla="*/ 0 w 729624"/>
                <a:gd name="connsiteY0" fmla="*/ 355615 h 673153"/>
                <a:gd name="connsiteX1" fmla="*/ 180037 w 729624"/>
                <a:gd name="connsiteY1" fmla="*/ 278 h 673153"/>
                <a:gd name="connsiteX2" fmla="*/ 364812 w 729624"/>
                <a:gd name="connsiteY2" fmla="*/ 407731 h 673153"/>
                <a:gd name="connsiteX3" fmla="*/ 440617 w 729624"/>
                <a:gd name="connsiteY3" fmla="*/ 673049 h 673153"/>
                <a:gd name="connsiteX4" fmla="*/ 729624 w 729624"/>
                <a:gd name="connsiteY4" fmla="*/ 379303 h 673153"/>
                <a:gd name="connsiteX0" fmla="*/ 0 w 729624"/>
                <a:gd name="connsiteY0" fmla="*/ 362787 h 680221"/>
                <a:gd name="connsiteX1" fmla="*/ 180037 w 729624"/>
                <a:gd name="connsiteY1" fmla="*/ 7450 h 680221"/>
                <a:gd name="connsiteX2" fmla="*/ 440617 w 729624"/>
                <a:gd name="connsiteY2" fmla="*/ 680221 h 680221"/>
                <a:gd name="connsiteX3" fmla="*/ 729624 w 729624"/>
                <a:gd name="connsiteY3" fmla="*/ 386475 h 680221"/>
                <a:gd name="connsiteX0" fmla="*/ 0 w 729624"/>
                <a:gd name="connsiteY0" fmla="*/ 365320 h 744345"/>
                <a:gd name="connsiteX1" fmla="*/ 180037 w 729624"/>
                <a:gd name="connsiteY1" fmla="*/ 9983 h 744345"/>
                <a:gd name="connsiteX2" fmla="*/ 521160 w 729624"/>
                <a:gd name="connsiteY2" fmla="*/ 744345 h 744345"/>
                <a:gd name="connsiteX3" fmla="*/ 729624 w 729624"/>
                <a:gd name="connsiteY3" fmla="*/ 389008 h 744345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41827"/>
                <a:gd name="connsiteX1" fmla="*/ 180037 w 729624"/>
                <a:gd name="connsiteY1" fmla="*/ 10 h 741827"/>
                <a:gd name="connsiteX2" fmla="*/ 521160 w 729624"/>
                <a:gd name="connsiteY2" fmla="*/ 734372 h 741827"/>
                <a:gd name="connsiteX3" fmla="*/ 729624 w 729624"/>
                <a:gd name="connsiteY3" fmla="*/ 379035 h 741827"/>
                <a:gd name="connsiteX0" fmla="*/ 0 w 729624"/>
                <a:gd name="connsiteY0" fmla="*/ 357765 h 744327"/>
                <a:gd name="connsiteX1" fmla="*/ 167942 w 729624"/>
                <a:gd name="connsiteY1" fmla="*/ 9 h 744327"/>
                <a:gd name="connsiteX2" fmla="*/ 521160 w 729624"/>
                <a:gd name="connsiteY2" fmla="*/ 736790 h 744327"/>
                <a:gd name="connsiteX3" fmla="*/ 729624 w 729624"/>
                <a:gd name="connsiteY3" fmla="*/ 381453 h 744327"/>
                <a:gd name="connsiteX0" fmla="*/ 0 w 729624"/>
                <a:gd name="connsiteY0" fmla="*/ 367661 h 754223"/>
                <a:gd name="connsiteX1" fmla="*/ 167942 w 729624"/>
                <a:gd name="connsiteY1" fmla="*/ 9905 h 754223"/>
                <a:gd name="connsiteX2" fmla="*/ 530836 w 729624"/>
                <a:gd name="connsiteY2" fmla="*/ 746686 h 754223"/>
                <a:gd name="connsiteX3" fmla="*/ 729624 w 729624"/>
                <a:gd name="connsiteY3" fmla="*/ 391349 h 754223"/>
                <a:gd name="connsiteX0" fmla="*/ 0 w 729624"/>
                <a:gd name="connsiteY0" fmla="*/ 367661 h 746705"/>
                <a:gd name="connsiteX1" fmla="*/ 167942 w 729624"/>
                <a:gd name="connsiteY1" fmla="*/ 9905 h 746705"/>
                <a:gd name="connsiteX2" fmla="*/ 530836 w 729624"/>
                <a:gd name="connsiteY2" fmla="*/ 746686 h 746705"/>
                <a:gd name="connsiteX3" fmla="*/ 729624 w 729624"/>
                <a:gd name="connsiteY3" fmla="*/ 391349 h 746705"/>
                <a:gd name="connsiteX0" fmla="*/ 0 w 729624"/>
                <a:gd name="connsiteY0" fmla="*/ 367661 h 746689"/>
                <a:gd name="connsiteX1" fmla="*/ 167942 w 729624"/>
                <a:gd name="connsiteY1" fmla="*/ 9905 h 746689"/>
                <a:gd name="connsiteX2" fmla="*/ 530836 w 729624"/>
                <a:gd name="connsiteY2" fmla="*/ 746686 h 746689"/>
                <a:gd name="connsiteX3" fmla="*/ 729624 w 729624"/>
                <a:gd name="connsiteY3" fmla="*/ 391349 h 746689"/>
                <a:gd name="connsiteX0" fmla="*/ 0 w 729624"/>
                <a:gd name="connsiteY0" fmla="*/ 357761 h 736789"/>
                <a:gd name="connsiteX1" fmla="*/ 167942 w 729624"/>
                <a:gd name="connsiteY1" fmla="*/ 5 h 736789"/>
                <a:gd name="connsiteX2" fmla="*/ 530836 w 729624"/>
                <a:gd name="connsiteY2" fmla="*/ 736786 h 736789"/>
                <a:gd name="connsiteX3" fmla="*/ 729624 w 729624"/>
                <a:gd name="connsiteY3" fmla="*/ 381449 h 736789"/>
                <a:gd name="connsiteX0" fmla="*/ 0 w 729624"/>
                <a:gd name="connsiteY0" fmla="*/ 340829 h 726820"/>
                <a:gd name="connsiteX1" fmla="*/ 172780 w 729624"/>
                <a:gd name="connsiteY1" fmla="*/ 6 h 726820"/>
                <a:gd name="connsiteX2" fmla="*/ 530836 w 729624"/>
                <a:gd name="connsiteY2" fmla="*/ 719854 h 726820"/>
                <a:gd name="connsiteX3" fmla="*/ 729624 w 729624"/>
                <a:gd name="connsiteY3" fmla="*/ 364517 h 726820"/>
                <a:gd name="connsiteX0" fmla="*/ 0 w 729624"/>
                <a:gd name="connsiteY0" fmla="*/ 340853 h 726844"/>
                <a:gd name="connsiteX1" fmla="*/ 172780 w 729624"/>
                <a:gd name="connsiteY1" fmla="*/ 30 h 726844"/>
                <a:gd name="connsiteX2" fmla="*/ 530836 w 729624"/>
                <a:gd name="connsiteY2" fmla="*/ 719878 h 726844"/>
                <a:gd name="connsiteX3" fmla="*/ 729624 w 729624"/>
                <a:gd name="connsiteY3" fmla="*/ 364541 h 726844"/>
                <a:gd name="connsiteX0" fmla="*/ 0 w 729624"/>
                <a:gd name="connsiteY0" fmla="*/ 340824 h 726815"/>
                <a:gd name="connsiteX1" fmla="*/ 172780 w 729624"/>
                <a:gd name="connsiteY1" fmla="*/ 1 h 726815"/>
                <a:gd name="connsiteX2" fmla="*/ 530836 w 729624"/>
                <a:gd name="connsiteY2" fmla="*/ 719849 h 726815"/>
                <a:gd name="connsiteX3" fmla="*/ 729624 w 729624"/>
                <a:gd name="connsiteY3" fmla="*/ 364512 h 726815"/>
                <a:gd name="connsiteX0" fmla="*/ 0 w 708192"/>
                <a:gd name="connsiteY0" fmla="*/ 340824 h 726119"/>
                <a:gd name="connsiteX1" fmla="*/ 172780 w 708192"/>
                <a:gd name="connsiteY1" fmla="*/ 1 h 726119"/>
                <a:gd name="connsiteX2" fmla="*/ 530836 w 708192"/>
                <a:gd name="connsiteY2" fmla="*/ 719849 h 726119"/>
                <a:gd name="connsiteX3" fmla="*/ 708192 w 708192"/>
                <a:gd name="connsiteY3" fmla="*/ 350225 h 726119"/>
                <a:gd name="connsiteX0" fmla="*/ 0 w 708192"/>
                <a:gd name="connsiteY0" fmla="*/ 340824 h 727007"/>
                <a:gd name="connsiteX1" fmla="*/ 172780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27007"/>
                <a:gd name="connsiteX1" fmla="*/ 168017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68017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192" h="719850">
                  <a:moveTo>
                    <a:pt x="0" y="340824"/>
                  </a:moveTo>
                  <a:cubicBezTo>
                    <a:pt x="41850" y="201601"/>
                    <a:pt x="77164" y="-313"/>
                    <a:pt x="168017" y="1"/>
                  </a:cubicBezTo>
                  <a:cubicBezTo>
                    <a:pt x="258870" y="315"/>
                    <a:pt x="443189" y="721009"/>
                    <a:pt x="530836" y="719849"/>
                  </a:cubicBezTo>
                  <a:cubicBezTo>
                    <a:pt x="618483" y="718689"/>
                    <a:pt x="683701" y="463810"/>
                    <a:pt x="708192" y="350225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8" name="Text Box 23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891187" y="5888887"/>
            <a:ext cx="135711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ePRC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G.811.1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±1E-12 FFO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1119744" y="4894081"/>
            <a:ext cx="900000" cy="900000"/>
            <a:chOff x="1037361" y="4864106"/>
            <a:chExt cx="612000" cy="612000"/>
          </a:xfrm>
        </p:grpSpPr>
        <p:sp>
          <p:nvSpPr>
            <p:cNvPr id="260" name="Oval 259"/>
            <p:cNvSpPr/>
            <p:nvPr/>
          </p:nvSpPr>
          <p:spPr bwMode="auto">
            <a:xfrm>
              <a:off x="1037361" y="4864106"/>
              <a:ext cx="612000" cy="612000"/>
            </a:xfrm>
            <a:prstGeom prst="ellipse">
              <a:avLst/>
            </a:prstGeom>
            <a:solidFill>
              <a:srgbClr val="0078A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1" name="Freeform 260"/>
            <p:cNvSpPr>
              <a:spLocks noChangeAspect="1"/>
            </p:cNvSpPr>
            <p:nvPr/>
          </p:nvSpPr>
          <p:spPr>
            <a:xfrm>
              <a:off x="1166297" y="4993079"/>
              <a:ext cx="354128" cy="354054"/>
            </a:xfrm>
            <a:custGeom>
              <a:avLst/>
              <a:gdLst>
                <a:gd name="connsiteX0" fmla="*/ 0 w 383763"/>
                <a:gd name="connsiteY0" fmla="*/ 331716 h 621298"/>
                <a:gd name="connsiteX1" fmla="*/ 118445 w 383763"/>
                <a:gd name="connsiteY1" fmla="*/ 68 h 621298"/>
                <a:gd name="connsiteX2" fmla="*/ 208464 w 383763"/>
                <a:gd name="connsiteY2" fmla="*/ 355405 h 621298"/>
                <a:gd name="connsiteX3" fmla="*/ 284269 w 383763"/>
                <a:gd name="connsiteY3" fmla="*/ 620723 h 621298"/>
                <a:gd name="connsiteX4" fmla="*/ 383763 w 383763"/>
                <a:gd name="connsiteY4" fmla="*/ 284337 h 621298"/>
                <a:gd name="connsiteX5" fmla="*/ 383763 w 383763"/>
                <a:gd name="connsiteY5" fmla="*/ 284337 h 621298"/>
                <a:gd name="connsiteX0" fmla="*/ 0 w 540111"/>
                <a:gd name="connsiteY0" fmla="*/ 303594 h 621603"/>
                <a:gd name="connsiteX1" fmla="*/ 274793 w 540111"/>
                <a:gd name="connsiteY1" fmla="*/ 373 h 621603"/>
                <a:gd name="connsiteX2" fmla="*/ 364812 w 540111"/>
                <a:gd name="connsiteY2" fmla="*/ 355710 h 621603"/>
                <a:gd name="connsiteX3" fmla="*/ 440617 w 540111"/>
                <a:gd name="connsiteY3" fmla="*/ 621028 h 621603"/>
                <a:gd name="connsiteX4" fmla="*/ 540111 w 540111"/>
                <a:gd name="connsiteY4" fmla="*/ 284642 h 621603"/>
                <a:gd name="connsiteX5" fmla="*/ 540111 w 540111"/>
                <a:gd name="connsiteY5" fmla="*/ 284642 h 621603"/>
                <a:gd name="connsiteX0" fmla="*/ 0 w 729624"/>
                <a:gd name="connsiteY0" fmla="*/ 303594 h 621603"/>
                <a:gd name="connsiteX1" fmla="*/ 274793 w 729624"/>
                <a:gd name="connsiteY1" fmla="*/ 373 h 621603"/>
                <a:gd name="connsiteX2" fmla="*/ 364812 w 729624"/>
                <a:gd name="connsiteY2" fmla="*/ 355710 h 621603"/>
                <a:gd name="connsiteX3" fmla="*/ 440617 w 729624"/>
                <a:gd name="connsiteY3" fmla="*/ 621028 h 621603"/>
                <a:gd name="connsiteX4" fmla="*/ 540111 w 729624"/>
                <a:gd name="connsiteY4" fmla="*/ 284642 h 621603"/>
                <a:gd name="connsiteX5" fmla="*/ 729624 w 729624"/>
                <a:gd name="connsiteY5" fmla="*/ 327282 h 621603"/>
                <a:gd name="connsiteX0" fmla="*/ 0 w 729624"/>
                <a:gd name="connsiteY0" fmla="*/ 303594 h 621126"/>
                <a:gd name="connsiteX1" fmla="*/ 274793 w 729624"/>
                <a:gd name="connsiteY1" fmla="*/ 373 h 621126"/>
                <a:gd name="connsiteX2" fmla="*/ 364812 w 729624"/>
                <a:gd name="connsiteY2" fmla="*/ 355710 h 621126"/>
                <a:gd name="connsiteX3" fmla="*/ 440617 w 729624"/>
                <a:gd name="connsiteY3" fmla="*/ 621028 h 621126"/>
                <a:gd name="connsiteX4" fmla="*/ 729624 w 729624"/>
                <a:gd name="connsiteY4" fmla="*/ 327282 h 621126"/>
                <a:gd name="connsiteX0" fmla="*/ 0 w 729624"/>
                <a:gd name="connsiteY0" fmla="*/ 355615 h 673153"/>
                <a:gd name="connsiteX1" fmla="*/ 180037 w 729624"/>
                <a:gd name="connsiteY1" fmla="*/ 278 h 673153"/>
                <a:gd name="connsiteX2" fmla="*/ 364812 w 729624"/>
                <a:gd name="connsiteY2" fmla="*/ 407731 h 673153"/>
                <a:gd name="connsiteX3" fmla="*/ 440617 w 729624"/>
                <a:gd name="connsiteY3" fmla="*/ 673049 h 673153"/>
                <a:gd name="connsiteX4" fmla="*/ 729624 w 729624"/>
                <a:gd name="connsiteY4" fmla="*/ 379303 h 673153"/>
                <a:gd name="connsiteX0" fmla="*/ 0 w 729624"/>
                <a:gd name="connsiteY0" fmla="*/ 362787 h 680221"/>
                <a:gd name="connsiteX1" fmla="*/ 180037 w 729624"/>
                <a:gd name="connsiteY1" fmla="*/ 7450 h 680221"/>
                <a:gd name="connsiteX2" fmla="*/ 440617 w 729624"/>
                <a:gd name="connsiteY2" fmla="*/ 680221 h 680221"/>
                <a:gd name="connsiteX3" fmla="*/ 729624 w 729624"/>
                <a:gd name="connsiteY3" fmla="*/ 386475 h 680221"/>
                <a:gd name="connsiteX0" fmla="*/ 0 w 729624"/>
                <a:gd name="connsiteY0" fmla="*/ 365320 h 744345"/>
                <a:gd name="connsiteX1" fmla="*/ 180037 w 729624"/>
                <a:gd name="connsiteY1" fmla="*/ 9983 h 744345"/>
                <a:gd name="connsiteX2" fmla="*/ 521160 w 729624"/>
                <a:gd name="connsiteY2" fmla="*/ 744345 h 744345"/>
                <a:gd name="connsiteX3" fmla="*/ 729624 w 729624"/>
                <a:gd name="connsiteY3" fmla="*/ 389008 h 744345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41827"/>
                <a:gd name="connsiteX1" fmla="*/ 180037 w 729624"/>
                <a:gd name="connsiteY1" fmla="*/ 10 h 741827"/>
                <a:gd name="connsiteX2" fmla="*/ 521160 w 729624"/>
                <a:gd name="connsiteY2" fmla="*/ 734372 h 741827"/>
                <a:gd name="connsiteX3" fmla="*/ 729624 w 729624"/>
                <a:gd name="connsiteY3" fmla="*/ 379035 h 741827"/>
                <a:gd name="connsiteX0" fmla="*/ 0 w 729624"/>
                <a:gd name="connsiteY0" fmla="*/ 357765 h 744327"/>
                <a:gd name="connsiteX1" fmla="*/ 167942 w 729624"/>
                <a:gd name="connsiteY1" fmla="*/ 9 h 744327"/>
                <a:gd name="connsiteX2" fmla="*/ 521160 w 729624"/>
                <a:gd name="connsiteY2" fmla="*/ 736790 h 744327"/>
                <a:gd name="connsiteX3" fmla="*/ 729624 w 729624"/>
                <a:gd name="connsiteY3" fmla="*/ 381453 h 744327"/>
                <a:gd name="connsiteX0" fmla="*/ 0 w 729624"/>
                <a:gd name="connsiteY0" fmla="*/ 367661 h 754223"/>
                <a:gd name="connsiteX1" fmla="*/ 167942 w 729624"/>
                <a:gd name="connsiteY1" fmla="*/ 9905 h 754223"/>
                <a:gd name="connsiteX2" fmla="*/ 530836 w 729624"/>
                <a:gd name="connsiteY2" fmla="*/ 746686 h 754223"/>
                <a:gd name="connsiteX3" fmla="*/ 729624 w 729624"/>
                <a:gd name="connsiteY3" fmla="*/ 391349 h 754223"/>
                <a:gd name="connsiteX0" fmla="*/ 0 w 729624"/>
                <a:gd name="connsiteY0" fmla="*/ 367661 h 746705"/>
                <a:gd name="connsiteX1" fmla="*/ 167942 w 729624"/>
                <a:gd name="connsiteY1" fmla="*/ 9905 h 746705"/>
                <a:gd name="connsiteX2" fmla="*/ 530836 w 729624"/>
                <a:gd name="connsiteY2" fmla="*/ 746686 h 746705"/>
                <a:gd name="connsiteX3" fmla="*/ 729624 w 729624"/>
                <a:gd name="connsiteY3" fmla="*/ 391349 h 746705"/>
                <a:gd name="connsiteX0" fmla="*/ 0 w 729624"/>
                <a:gd name="connsiteY0" fmla="*/ 367661 h 746689"/>
                <a:gd name="connsiteX1" fmla="*/ 167942 w 729624"/>
                <a:gd name="connsiteY1" fmla="*/ 9905 h 746689"/>
                <a:gd name="connsiteX2" fmla="*/ 530836 w 729624"/>
                <a:gd name="connsiteY2" fmla="*/ 746686 h 746689"/>
                <a:gd name="connsiteX3" fmla="*/ 729624 w 729624"/>
                <a:gd name="connsiteY3" fmla="*/ 391349 h 746689"/>
                <a:gd name="connsiteX0" fmla="*/ 0 w 729624"/>
                <a:gd name="connsiteY0" fmla="*/ 357761 h 736789"/>
                <a:gd name="connsiteX1" fmla="*/ 167942 w 729624"/>
                <a:gd name="connsiteY1" fmla="*/ 5 h 736789"/>
                <a:gd name="connsiteX2" fmla="*/ 530836 w 729624"/>
                <a:gd name="connsiteY2" fmla="*/ 736786 h 736789"/>
                <a:gd name="connsiteX3" fmla="*/ 729624 w 729624"/>
                <a:gd name="connsiteY3" fmla="*/ 381449 h 736789"/>
                <a:gd name="connsiteX0" fmla="*/ 0 w 729624"/>
                <a:gd name="connsiteY0" fmla="*/ 340829 h 726820"/>
                <a:gd name="connsiteX1" fmla="*/ 172780 w 729624"/>
                <a:gd name="connsiteY1" fmla="*/ 6 h 726820"/>
                <a:gd name="connsiteX2" fmla="*/ 530836 w 729624"/>
                <a:gd name="connsiteY2" fmla="*/ 719854 h 726820"/>
                <a:gd name="connsiteX3" fmla="*/ 729624 w 729624"/>
                <a:gd name="connsiteY3" fmla="*/ 364517 h 726820"/>
                <a:gd name="connsiteX0" fmla="*/ 0 w 729624"/>
                <a:gd name="connsiteY0" fmla="*/ 340853 h 726844"/>
                <a:gd name="connsiteX1" fmla="*/ 172780 w 729624"/>
                <a:gd name="connsiteY1" fmla="*/ 30 h 726844"/>
                <a:gd name="connsiteX2" fmla="*/ 530836 w 729624"/>
                <a:gd name="connsiteY2" fmla="*/ 719878 h 726844"/>
                <a:gd name="connsiteX3" fmla="*/ 729624 w 729624"/>
                <a:gd name="connsiteY3" fmla="*/ 364541 h 726844"/>
                <a:gd name="connsiteX0" fmla="*/ 0 w 729624"/>
                <a:gd name="connsiteY0" fmla="*/ 340824 h 726815"/>
                <a:gd name="connsiteX1" fmla="*/ 172780 w 729624"/>
                <a:gd name="connsiteY1" fmla="*/ 1 h 726815"/>
                <a:gd name="connsiteX2" fmla="*/ 530836 w 729624"/>
                <a:gd name="connsiteY2" fmla="*/ 719849 h 726815"/>
                <a:gd name="connsiteX3" fmla="*/ 729624 w 729624"/>
                <a:gd name="connsiteY3" fmla="*/ 364512 h 726815"/>
                <a:gd name="connsiteX0" fmla="*/ 0 w 708192"/>
                <a:gd name="connsiteY0" fmla="*/ 340824 h 726119"/>
                <a:gd name="connsiteX1" fmla="*/ 172780 w 708192"/>
                <a:gd name="connsiteY1" fmla="*/ 1 h 726119"/>
                <a:gd name="connsiteX2" fmla="*/ 530836 w 708192"/>
                <a:gd name="connsiteY2" fmla="*/ 719849 h 726119"/>
                <a:gd name="connsiteX3" fmla="*/ 708192 w 708192"/>
                <a:gd name="connsiteY3" fmla="*/ 350225 h 726119"/>
                <a:gd name="connsiteX0" fmla="*/ 0 w 708192"/>
                <a:gd name="connsiteY0" fmla="*/ 340824 h 727007"/>
                <a:gd name="connsiteX1" fmla="*/ 172780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27007"/>
                <a:gd name="connsiteX1" fmla="*/ 168017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68017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192" h="719850">
                  <a:moveTo>
                    <a:pt x="0" y="340824"/>
                  </a:moveTo>
                  <a:cubicBezTo>
                    <a:pt x="41850" y="201601"/>
                    <a:pt x="77164" y="-313"/>
                    <a:pt x="168017" y="1"/>
                  </a:cubicBezTo>
                  <a:cubicBezTo>
                    <a:pt x="258870" y="315"/>
                    <a:pt x="443189" y="721009"/>
                    <a:pt x="530836" y="719849"/>
                  </a:cubicBezTo>
                  <a:cubicBezTo>
                    <a:pt x="618483" y="718689"/>
                    <a:pt x="683701" y="463810"/>
                    <a:pt x="708192" y="350225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6073173" y="5074081"/>
            <a:ext cx="540000" cy="540000"/>
            <a:chOff x="1037361" y="4864106"/>
            <a:chExt cx="612000" cy="612000"/>
          </a:xfrm>
        </p:grpSpPr>
        <p:sp>
          <p:nvSpPr>
            <p:cNvPr id="263" name="Oval 262"/>
            <p:cNvSpPr/>
            <p:nvPr/>
          </p:nvSpPr>
          <p:spPr bwMode="auto">
            <a:xfrm>
              <a:off x="1037361" y="4864106"/>
              <a:ext cx="612000" cy="612000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4" name="Freeform 263"/>
            <p:cNvSpPr>
              <a:spLocks noChangeAspect="1"/>
            </p:cNvSpPr>
            <p:nvPr/>
          </p:nvSpPr>
          <p:spPr>
            <a:xfrm>
              <a:off x="1166297" y="4993079"/>
              <a:ext cx="354128" cy="354054"/>
            </a:xfrm>
            <a:custGeom>
              <a:avLst/>
              <a:gdLst>
                <a:gd name="connsiteX0" fmla="*/ 0 w 383763"/>
                <a:gd name="connsiteY0" fmla="*/ 331716 h 621298"/>
                <a:gd name="connsiteX1" fmla="*/ 118445 w 383763"/>
                <a:gd name="connsiteY1" fmla="*/ 68 h 621298"/>
                <a:gd name="connsiteX2" fmla="*/ 208464 w 383763"/>
                <a:gd name="connsiteY2" fmla="*/ 355405 h 621298"/>
                <a:gd name="connsiteX3" fmla="*/ 284269 w 383763"/>
                <a:gd name="connsiteY3" fmla="*/ 620723 h 621298"/>
                <a:gd name="connsiteX4" fmla="*/ 383763 w 383763"/>
                <a:gd name="connsiteY4" fmla="*/ 284337 h 621298"/>
                <a:gd name="connsiteX5" fmla="*/ 383763 w 383763"/>
                <a:gd name="connsiteY5" fmla="*/ 284337 h 621298"/>
                <a:gd name="connsiteX0" fmla="*/ 0 w 540111"/>
                <a:gd name="connsiteY0" fmla="*/ 303594 h 621603"/>
                <a:gd name="connsiteX1" fmla="*/ 274793 w 540111"/>
                <a:gd name="connsiteY1" fmla="*/ 373 h 621603"/>
                <a:gd name="connsiteX2" fmla="*/ 364812 w 540111"/>
                <a:gd name="connsiteY2" fmla="*/ 355710 h 621603"/>
                <a:gd name="connsiteX3" fmla="*/ 440617 w 540111"/>
                <a:gd name="connsiteY3" fmla="*/ 621028 h 621603"/>
                <a:gd name="connsiteX4" fmla="*/ 540111 w 540111"/>
                <a:gd name="connsiteY4" fmla="*/ 284642 h 621603"/>
                <a:gd name="connsiteX5" fmla="*/ 540111 w 540111"/>
                <a:gd name="connsiteY5" fmla="*/ 284642 h 621603"/>
                <a:gd name="connsiteX0" fmla="*/ 0 w 729624"/>
                <a:gd name="connsiteY0" fmla="*/ 303594 h 621603"/>
                <a:gd name="connsiteX1" fmla="*/ 274793 w 729624"/>
                <a:gd name="connsiteY1" fmla="*/ 373 h 621603"/>
                <a:gd name="connsiteX2" fmla="*/ 364812 w 729624"/>
                <a:gd name="connsiteY2" fmla="*/ 355710 h 621603"/>
                <a:gd name="connsiteX3" fmla="*/ 440617 w 729624"/>
                <a:gd name="connsiteY3" fmla="*/ 621028 h 621603"/>
                <a:gd name="connsiteX4" fmla="*/ 540111 w 729624"/>
                <a:gd name="connsiteY4" fmla="*/ 284642 h 621603"/>
                <a:gd name="connsiteX5" fmla="*/ 729624 w 729624"/>
                <a:gd name="connsiteY5" fmla="*/ 327282 h 621603"/>
                <a:gd name="connsiteX0" fmla="*/ 0 w 729624"/>
                <a:gd name="connsiteY0" fmla="*/ 303594 h 621126"/>
                <a:gd name="connsiteX1" fmla="*/ 274793 w 729624"/>
                <a:gd name="connsiteY1" fmla="*/ 373 h 621126"/>
                <a:gd name="connsiteX2" fmla="*/ 364812 w 729624"/>
                <a:gd name="connsiteY2" fmla="*/ 355710 h 621126"/>
                <a:gd name="connsiteX3" fmla="*/ 440617 w 729624"/>
                <a:gd name="connsiteY3" fmla="*/ 621028 h 621126"/>
                <a:gd name="connsiteX4" fmla="*/ 729624 w 729624"/>
                <a:gd name="connsiteY4" fmla="*/ 327282 h 621126"/>
                <a:gd name="connsiteX0" fmla="*/ 0 w 729624"/>
                <a:gd name="connsiteY0" fmla="*/ 355615 h 673153"/>
                <a:gd name="connsiteX1" fmla="*/ 180037 w 729624"/>
                <a:gd name="connsiteY1" fmla="*/ 278 h 673153"/>
                <a:gd name="connsiteX2" fmla="*/ 364812 w 729624"/>
                <a:gd name="connsiteY2" fmla="*/ 407731 h 673153"/>
                <a:gd name="connsiteX3" fmla="*/ 440617 w 729624"/>
                <a:gd name="connsiteY3" fmla="*/ 673049 h 673153"/>
                <a:gd name="connsiteX4" fmla="*/ 729624 w 729624"/>
                <a:gd name="connsiteY4" fmla="*/ 379303 h 673153"/>
                <a:gd name="connsiteX0" fmla="*/ 0 w 729624"/>
                <a:gd name="connsiteY0" fmla="*/ 362787 h 680221"/>
                <a:gd name="connsiteX1" fmla="*/ 180037 w 729624"/>
                <a:gd name="connsiteY1" fmla="*/ 7450 h 680221"/>
                <a:gd name="connsiteX2" fmla="*/ 440617 w 729624"/>
                <a:gd name="connsiteY2" fmla="*/ 680221 h 680221"/>
                <a:gd name="connsiteX3" fmla="*/ 729624 w 729624"/>
                <a:gd name="connsiteY3" fmla="*/ 386475 h 680221"/>
                <a:gd name="connsiteX0" fmla="*/ 0 w 729624"/>
                <a:gd name="connsiteY0" fmla="*/ 365320 h 744345"/>
                <a:gd name="connsiteX1" fmla="*/ 180037 w 729624"/>
                <a:gd name="connsiteY1" fmla="*/ 9983 h 744345"/>
                <a:gd name="connsiteX2" fmla="*/ 521160 w 729624"/>
                <a:gd name="connsiteY2" fmla="*/ 744345 h 744345"/>
                <a:gd name="connsiteX3" fmla="*/ 729624 w 729624"/>
                <a:gd name="connsiteY3" fmla="*/ 389008 h 744345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41827"/>
                <a:gd name="connsiteX1" fmla="*/ 180037 w 729624"/>
                <a:gd name="connsiteY1" fmla="*/ 10 h 741827"/>
                <a:gd name="connsiteX2" fmla="*/ 521160 w 729624"/>
                <a:gd name="connsiteY2" fmla="*/ 734372 h 741827"/>
                <a:gd name="connsiteX3" fmla="*/ 729624 w 729624"/>
                <a:gd name="connsiteY3" fmla="*/ 379035 h 741827"/>
                <a:gd name="connsiteX0" fmla="*/ 0 w 729624"/>
                <a:gd name="connsiteY0" fmla="*/ 357765 h 744327"/>
                <a:gd name="connsiteX1" fmla="*/ 167942 w 729624"/>
                <a:gd name="connsiteY1" fmla="*/ 9 h 744327"/>
                <a:gd name="connsiteX2" fmla="*/ 521160 w 729624"/>
                <a:gd name="connsiteY2" fmla="*/ 736790 h 744327"/>
                <a:gd name="connsiteX3" fmla="*/ 729624 w 729624"/>
                <a:gd name="connsiteY3" fmla="*/ 381453 h 744327"/>
                <a:gd name="connsiteX0" fmla="*/ 0 w 729624"/>
                <a:gd name="connsiteY0" fmla="*/ 367661 h 754223"/>
                <a:gd name="connsiteX1" fmla="*/ 167942 w 729624"/>
                <a:gd name="connsiteY1" fmla="*/ 9905 h 754223"/>
                <a:gd name="connsiteX2" fmla="*/ 530836 w 729624"/>
                <a:gd name="connsiteY2" fmla="*/ 746686 h 754223"/>
                <a:gd name="connsiteX3" fmla="*/ 729624 w 729624"/>
                <a:gd name="connsiteY3" fmla="*/ 391349 h 754223"/>
                <a:gd name="connsiteX0" fmla="*/ 0 w 729624"/>
                <a:gd name="connsiteY0" fmla="*/ 367661 h 746705"/>
                <a:gd name="connsiteX1" fmla="*/ 167942 w 729624"/>
                <a:gd name="connsiteY1" fmla="*/ 9905 h 746705"/>
                <a:gd name="connsiteX2" fmla="*/ 530836 w 729624"/>
                <a:gd name="connsiteY2" fmla="*/ 746686 h 746705"/>
                <a:gd name="connsiteX3" fmla="*/ 729624 w 729624"/>
                <a:gd name="connsiteY3" fmla="*/ 391349 h 746705"/>
                <a:gd name="connsiteX0" fmla="*/ 0 w 729624"/>
                <a:gd name="connsiteY0" fmla="*/ 367661 h 746689"/>
                <a:gd name="connsiteX1" fmla="*/ 167942 w 729624"/>
                <a:gd name="connsiteY1" fmla="*/ 9905 h 746689"/>
                <a:gd name="connsiteX2" fmla="*/ 530836 w 729624"/>
                <a:gd name="connsiteY2" fmla="*/ 746686 h 746689"/>
                <a:gd name="connsiteX3" fmla="*/ 729624 w 729624"/>
                <a:gd name="connsiteY3" fmla="*/ 391349 h 746689"/>
                <a:gd name="connsiteX0" fmla="*/ 0 w 729624"/>
                <a:gd name="connsiteY0" fmla="*/ 357761 h 736789"/>
                <a:gd name="connsiteX1" fmla="*/ 167942 w 729624"/>
                <a:gd name="connsiteY1" fmla="*/ 5 h 736789"/>
                <a:gd name="connsiteX2" fmla="*/ 530836 w 729624"/>
                <a:gd name="connsiteY2" fmla="*/ 736786 h 736789"/>
                <a:gd name="connsiteX3" fmla="*/ 729624 w 729624"/>
                <a:gd name="connsiteY3" fmla="*/ 381449 h 736789"/>
                <a:gd name="connsiteX0" fmla="*/ 0 w 729624"/>
                <a:gd name="connsiteY0" fmla="*/ 340829 h 726820"/>
                <a:gd name="connsiteX1" fmla="*/ 172780 w 729624"/>
                <a:gd name="connsiteY1" fmla="*/ 6 h 726820"/>
                <a:gd name="connsiteX2" fmla="*/ 530836 w 729624"/>
                <a:gd name="connsiteY2" fmla="*/ 719854 h 726820"/>
                <a:gd name="connsiteX3" fmla="*/ 729624 w 729624"/>
                <a:gd name="connsiteY3" fmla="*/ 364517 h 726820"/>
                <a:gd name="connsiteX0" fmla="*/ 0 w 729624"/>
                <a:gd name="connsiteY0" fmla="*/ 340853 h 726844"/>
                <a:gd name="connsiteX1" fmla="*/ 172780 w 729624"/>
                <a:gd name="connsiteY1" fmla="*/ 30 h 726844"/>
                <a:gd name="connsiteX2" fmla="*/ 530836 w 729624"/>
                <a:gd name="connsiteY2" fmla="*/ 719878 h 726844"/>
                <a:gd name="connsiteX3" fmla="*/ 729624 w 729624"/>
                <a:gd name="connsiteY3" fmla="*/ 364541 h 726844"/>
                <a:gd name="connsiteX0" fmla="*/ 0 w 729624"/>
                <a:gd name="connsiteY0" fmla="*/ 340824 h 726815"/>
                <a:gd name="connsiteX1" fmla="*/ 172780 w 729624"/>
                <a:gd name="connsiteY1" fmla="*/ 1 h 726815"/>
                <a:gd name="connsiteX2" fmla="*/ 530836 w 729624"/>
                <a:gd name="connsiteY2" fmla="*/ 719849 h 726815"/>
                <a:gd name="connsiteX3" fmla="*/ 729624 w 729624"/>
                <a:gd name="connsiteY3" fmla="*/ 364512 h 726815"/>
                <a:gd name="connsiteX0" fmla="*/ 0 w 708192"/>
                <a:gd name="connsiteY0" fmla="*/ 340824 h 726119"/>
                <a:gd name="connsiteX1" fmla="*/ 172780 w 708192"/>
                <a:gd name="connsiteY1" fmla="*/ 1 h 726119"/>
                <a:gd name="connsiteX2" fmla="*/ 530836 w 708192"/>
                <a:gd name="connsiteY2" fmla="*/ 719849 h 726119"/>
                <a:gd name="connsiteX3" fmla="*/ 708192 w 708192"/>
                <a:gd name="connsiteY3" fmla="*/ 350225 h 726119"/>
                <a:gd name="connsiteX0" fmla="*/ 0 w 708192"/>
                <a:gd name="connsiteY0" fmla="*/ 340824 h 727007"/>
                <a:gd name="connsiteX1" fmla="*/ 172780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27007"/>
                <a:gd name="connsiteX1" fmla="*/ 168017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68017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192" h="719850">
                  <a:moveTo>
                    <a:pt x="0" y="340824"/>
                  </a:moveTo>
                  <a:cubicBezTo>
                    <a:pt x="41850" y="201601"/>
                    <a:pt x="77164" y="-313"/>
                    <a:pt x="168017" y="1"/>
                  </a:cubicBezTo>
                  <a:cubicBezTo>
                    <a:pt x="258870" y="315"/>
                    <a:pt x="443189" y="721009"/>
                    <a:pt x="530836" y="719849"/>
                  </a:cubicBezTo>
                  <a:cubicBezTo>
                    <a:pt x="618483" y="718689"/>
                    <a:pt x="683701" y="463810"/>
                    <a:pt x="708192" y="350225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662666" y="5074081"/>
            <a:ext cx="540000" cy="540000"/>
            <a:chOff x="1037361" y="4864106"/>
            <a:chExt cx="612000" cy="612000"/>
          </a:xfrm>
        </p:grpSpPr>
        <p:sp>
          <p:nvSpPr>
            <p:cNvPr id="266" name="Oval 265"/>
            <p:cNvSpPr/>
            <p:nvPr/>
          </p:nvSpPr>
          <p:spPr bwMode="auto">
            <a:xfrm>
              <a:off x="1037361" y="4864106"/>
              <a:ext cx="612000" cy="612000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7" name="Freeform 266"/>
            <p:cNvSpPr>
              <a:spLocks noChangeAspect="1"/>
            </p:cNvSpPr>
            <p:nvPr/>
          </p:nvSpPr>
          <p:spPr>
            <a:xfrm>
              <a:off x="1166297" y="4993079"/>
              <a:ext cx="354128" cy="354054"/>
            </a:xfrm>
            <a:custGeom>
              <a:avLst/>
              <a:gdLst>
                <a:gd name="connsiteX0" fmla="*/ 0 w 383763"/>
                <a:gd name="connsiteY0" fmla="*/ 331716 h 621298"/>
                <a:gd name="connsiteX1" fmla="*/ 118445 w 383763"/>
                <a:gd name="connsiteY1" fmla="*/ 68 h 621298"/>
                <a:gd name="connsiteX2" fmla="*/ 208464 w 383763"/>
                <a:gd name="connsiteY2" fmla="*/ 355405 h 621298"/>
                <a:gd name="connsiteX3" fmla="*/ 284269 w 383763"/>
                <a:gd name="connsiteY3" fmla="*/ 620723 h 621298"/>
                <a:gd name="connsiteX4" fmla="*/ 383763 w 383763"/>
                <a:gd name="connsiteY4" fmla="*/ 284337 h 621298"/>
                <a:gd name="connsiteX5" fmla="*/ 383763 w 383763"/>
                <a:gd name="connsiteY5" fmla="*/ 284337 h 621298"/>
                <a:gd name="connsiteX0" fmla="*/ 0 w 540111"/>
                <a:gd name="connsiteY0" fmla="*/ 303594 h 621603"/>
                <a:gd name="connsiteX1" fmla="*/ 274793 w 540111"/>
                <a:gd name="connsiteY1" fmla="*/ 373 h 621603"/>
                <a:gd name="connsiteX2" fmla="*/ 364812 w 540111"/>
                <a:gd name="connsiteY2" fmla="*/ 355710 h 621603"/>
                <a:gd name="connsiteX3" fmla="*/ 440617 w 540111"/>
                <a:gd name="connsiteY3" fmla="*/ 621028 h 621603"/>
                <a:gd name="connsiteX4" fmla="*/ 540111 w 540111"/>
                <a:gd name="connsiteY4" fmla="*/ 284642 h 621603"/>
                <a:gd name="connsiteX5" fmla="*/ 540111 w 540111"/>
                <a:gd name="connsiteY5" fmla="*/ 284642 h 621603"/>
                <a:gd name="connsiteX0" fmla="*/ 0 w 729624"/>
                <a:gd name="connsiteY0" fmla="*/ 303594 h 621603"/>
                <a:gd name="connsiteX1" fmla="*/ 274793 w 729624"/>
                <a:gd name="connsiteY1" fmla="*/ 373 h 621603"/>
                <a:gd name="connsiteX2" fmla="*/ 364812 w 729624"/>
                <a:gd name="connsiteY2" fmla="*/ 355710 h 621603"/>
                <a:gd name="connsiteX3" fmla="*/ 440617 w 729624"/>
                <a:gd name="connsiteY3" fmla="*/ 621028 h 621603"/>
                <a:gd name="connsiteX4" fmla="*/ 540111 w 729624"/>
                <a:gd name="connsiteY4" fmla="*/ 284642 h 621603"/>
                <a:gd name="connsiteX5" fmla="*/ 729624 w 729624"/>
                <a:gd name="connsiteY5" fmla="*/ 327282 h 621603"/>
                <a:gd name="connsiteX0" fmla="*/ 0 w 729624"/>
                <a:gd name="connsiteY0" fmla="*/ 303594 h 621126"/>
                <a:gd name="connsiteX1" fmla="*/ 274793 w 729624"/>
                <a:gd name="connsiteY1" fmla="*/ 373 h 621126"/>
                <a:gd name="connsiteX2" fmla="*/ 364812 w 729624"/>
                <a:gd name="connsiteY2" fmla="*/ 355710 h 621126"/>
                <a:gd name="connsiteX3" fmla="*/ 440617 w 729624"/>
                <a:gd name="connsiteY3" fmla="*/ 621028 h 621126"/>
                <a:gd name="connsiteX4" fmla="*/ 729624 w 729624"/>
                <a:gd name="connsiteY4" fmla="*/ 327282 h 621126"/>
                <a:gd name="connsiteX0" fmla="*/ 0 w 729624"/>
                <a:gd name="connsiteY0" fmla="*/ 355615 h 673153"/>
                <a:gd name="connsiteX1" fmla="*/ 180037 w 729624"/>
                <a:gd name="connsiteY1" fmla="*/ 278 h 673153"/>
                <a:gd name="connsiteX2" fmla="*/ 364812 w 729624"/>
                <a:gd name="connsiteY2" fmla="*/ 407731 h 673153"/>
                <a:gd name="connsiteX3" fmla="*/ 440617 w 729624"/>
                <a:gd name="connsiteY3" fmla="*/ 673049 h 673153"/>
                <a:gd name="connsiteX4" fmla="*/ 729624 w 729624"/>
                <a:gd name="connsiteY4" fmla="*/ 379303 h 673153"/>
                <a:gd name="connsiteX0" fmla="*/ 0 w 729624"/>
                <a:gd name="connsiteY0" fmla="*/ 362787 h 680221"/>
                <a:gd name="connsiteX1" fmla="*/ 180037 w 729624"/>
                <a:gd name="connsiteY1" fmla="*/ 7450 h 680221"/>
                <a:gd name="connsiteX2" fmla="*/ 440617 w 729624"/>
                <a:gd name="connsiteY2" fmla="*/ 680221 h 680221"/>
                <a:gd name="connsiteX3" fmla="*/ 729624 w 729624"/>
                <a:gd name="connsiteY3" fmla="*/ 386475 h 680221"/>
                <a:gd name="connsiteX0" fmla="*/ 0 w 729624"/>
                <a:gd name="connsiteY0" fmla="*/ 365320 h 744345"/>
                <a:gd name="connsiteX1" fmla="*/ 180037 w 729624"/>
                <a:gd name="connsiteY1" fmla="*/ 9983 h 744345"/>
                <a:gd name="connsiteX2" fmla="*/ 521160 w 729624"/>
                <a:gd name="connsiteY2" fmla="*/ 744345 h 744345"/>
                <a:gd name="connsiteX3" fmla="*/ 729624 w 729624"/>
                <a:gd name="connsiteY3" fmla="*/ 389008 h 744345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41827"/>
                <a:gd name="connsiteX1" fmla="*/ 180037 w 729624"/>
                <a:gd name="connsiteY1" fmla="*/ 10 h 741827"/>
                <a:gd name="connsiteX2" fmla="*/ 521160 w 729624"/>
                <a:gd name="connsiteY2" fmla="*/ 734372 h 741827"/>
                <a:gd name="connsiteX3" fmla="*/ 729624 w 729624"/>
                <a:gd name="connsiteY3" fmla="*/ 379035 h 741827"/>
                <a:gd name="connsiteX0" fmla="*/ 0 w 729624"/>
                <a:gd name="connsiteY0" fmla="*/ 357765 h 744327"/>
                <a:gd name="connsiteX1" fmla="*/ 167942 w 729624"/>
                <a:gd name="connsiteY1" fmla="*/ 9 h 744327"/>
                <a:gd name="connsiteX2" fmla="*/ 521160 w 729624"/>
                <a:gd name="connsiteY2" fmla="*/ 736790 h 744327"/>
                <a:gd name="connsiteX3" fmla="*/ 729624 w 729624"/>
                <a:gd name="connsiteY3" fmla="*/ 381453 h 744327"/>
                <a:gd name="connsiteX0" fmla="*/ 0 w 729624"/>
                <a:gd name="connsiteY0" fmla="*/ 367661 h 754223"/>
                <a:gd name="connsiteX1" fmla="*/ 167942 w 729624"/>
                <a:gd name="connsiteY1" fmla="*/ 9905 h 754223"/>
                <a:gd name="connsiteX2" fmla="*/ 530836 w 729624"/>
                <a:gd name="connsiteY2" fmla="*/ 746686 h 754223"/>
                <a:gd name="connsiteX3" fmla="*/ 729624 w 729624"/>
                <a:gd name="connsiteY3" fmla="*/ 391349 h 754223"/>
                <a:gd name="connsiteX0" fmla="*/ 0 w 729624"/>
                <a:gd name="connsiteY0" fmla="*/ 367661 h 746705"/>
                <a:gd name="connsiteX1" fmla="*/ 167942 w 729624"/>
                <a:gd name="connsiteY1" fmla="*/ 9905 h 746705"/>
                <a:gd name="connsiteX2" fmla="*/ 530836 w 729624"/>
                <a:gd name="connsiteY2" fmla="*/ 746686 h 746705"/>
                <a:gd name="connsiteX3" fmla="*/ 729624 w 729624"/>
                <a:gd name="connsiteY3" fmla="*/ 391349 h 746705"/>
                <a:gd name="connsiteX0" fmla="*/ 0 w 729624"/>
                <a:gd name="connsiteY0" fmla="*/ 367661 h 746689"/>
                <a:gd name="connsiteX1" fmla="*/ 167942 w 729624"/>
                <a:gd name="connsiteY1" fmla="*/ 9905 h 746689"/>
                <a:gd name="connsiteX2" fmla="*/ 530836 w 729624"/>
                <a:gd name="connsiteY2" fmla="*/ 746686 h 746689"/>
                <a:gd name="connsiteX3" fmla="*/ 729624 w 729624"/>
                <a:gd name="connsiteY3" fmla="*/ 391349 h 746689"/>
                <a:gd name="connsiteX0" fmla="*/ 0 w 729624"/>
                <a:gd name="connsiteY0" fmla="*/ 357761 h 736789"/>
                <a:gd name="connsiteX1" fmla="*/ 167942 w 729624"/>
                <a:gd name="connsiteY1" fmla="*/ 5 h 736789"/>
                <a:gd name="connsiteX2" fmla="*/ 530836 w 729624"/>
                <a:gd name="connsiteY2" fmla="*/ 736786 h 736789"/>
                <a:gd name="connsiteX3" fmla="*/ 729624 w 729624"/>
                <a:gd name="connsiteY3" fmla="*/ 381449 h 736789"/>
                <a:gd name="connsiteX0" fmla="*/ 0 w 729624"/>
                <a:gd name="connsiteY0" fmla="*/ 340829 h 726820"/>
                <a:gd name="connsiteX1" fmla="*/ 172780 w 729624"/>
                <a:gd name="connsiteY1" fmla="*/ 6 h 726820"/>
                <a:gd name="connsiteX2" fmla="*/ 530836 w 729624"/>
                <a:gd name="connsiteY2" fmla="*/ 719854 h 726820"/>
                <a:gd name="connsiteX3" fmla="*/ 729624 w 729624"/>
                <a:gd name="connsiteY3" fmla="*/ 364517 h 726820"/>
                <a:gd name="connsiteX0" fmla="*/ 0 w 729624"/>
                <a:gd name="connsiteY0" fmla="*/ 340853 h 726844"/>
                <a:gd name="connsiteX1" fmla="*/ 172780 w 729624"/>
                <a:gd name="connsiteY1" fmla="*/ 30 h 726844"/>
                <a:gd name="connsiteX2" fmla="*/ 530836 w 729624"/>
                <a:gd name="connsiteY2" fmla="*/ 719878 h 726844"/>
                <a:gd name="connsiteX3" fmla="*/ 729624 w 729624"/>
                <a:gd name="connsiteY3" fmla="*/ 364541 h 726844"/>
                <a:gd name="connsiteX0" fmla="*/ 0 w 729624"/>
                <a:gd name="connsiteY0" fmla="*/ 340824 h 726815"/>
                <a:gd name="connsiteX1" fmla="*/ 172780 w 729624"/>
                <a:gd name="connsiteY1" fmla="*/ 1 h 726815"/>
                <a:gd name="connsiteX2" fmla="*/ 530836 w 729624"/>
                <a:gd name="connsiteY2" fmla="*/ 719849 h 726815"/>
                <a:gd name="connsiteX3" fmla="*/ 729624 w 729624"/>
                <a:gd name="connsiteY3" fmla="*/ 364512 h 726815"/>
                <a:gd name="connsiteX0" fmla="*/ 0 w 708192"/>
                <a:gd name="connsiteY0" fmla="*/ 340824 h 726119"/>
                <a:gd name="connsiteX1" fmla="*/ 172780 w 708192"/>
                <a:gd name="connsiteY1" fmla="*/ 1 h 726119"/>
                <a:gd name="connsiteX2" fmla="*/ 530836 w 708192"/>
                <a:gd name="connsiteY2" fmla="*/ 719849 h 726119"/>
                <a:gd name="connsiteX3" fmla="*/ 708192 w 708192"/>
                <a:gd name="connsiteY3" fmla="*/ 350225 h 726119"/>
                <a:gd name="connsiteX0" fmla="*/ 0 w 708192"/>
                <a:gd name="connsiteY0" fmla="*/ 340824 h 727007"/>
                <a:gd name="connsiteX1" fmla="*/ 172780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27007"/>
                <a:gd name="connsiteX1" fmla="*/ 168017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68017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192" h="719850">
                  <a:moveTo>
                    <a:pt x="0" y="340824"/>
                  </a:moveTo>
                  <a:cubicBezTo>
                    <a:pt x="41850" y="201601"/>
                    <a:pt x="77164" y="-313"/>
                    <a:pt x="168017" y="1"/>
                  </a:cubicBezTo>
                  <a:cubicBezTo>
                    <a:pt x="258870" y="315"/>
                    <a:pt x="443189" y="721009"/>
                    <a:pt x="530836" y="719849"/>
                  </a:cubicBezTo>
                  <a:cubicBezTo>
                    <a:pt x="618483" y="718689"/>
                    <a:pt x="683701" y="463810"/>
                    <a:pt x="708192" y="350225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4662666" y="3303974"/>
            <a:ext cx="540000" cy="540000"/>
            <a:chOff x="4073952" y="2834319"/>
            <a:chExt cx="528192" cy="505213"/>
          </a:xfrm>
        </p:grpSpPr>
        <p:grpSp>
          <p:nvGrpSpPr>
            <p:cNvPr id="294" name="Group 292"/>
            <p:cNvGrpSpPr/>
            <p:nvPr/>
          </p:nvGrpSpPr>
          <p:grpSpPr>
            <a:xfrm>
              <a:off x="4073952" y="2834319"/>
              <a:ext cx="528192" cy="505213"/>
              <a:chOff x="2228710" y="3837629"/>
              <a:chExt cx="797970" cy="778968"/>
            </a:xfrm>
          </p:grpSpPr>
          <p:sp>
            <p:nvSpPr>
              <p:cNvPr id="296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2230180" y="4013318"/>
                <a:ext cx="795528" cy="381922"/>
              </a:xfrm>
              <a:prstGeom prst="rect">
                <a:avLst/>
              </a:prstGeom>
              <a:solidFill>
                <a:srgbClr val="00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7" name="Oval 176"/>
              <p:cNvSpPr>
                <a:spLocks noChangeAspect="1" noChangeArrowheads="1"/>
              </p:cNvSpPr>
              <p:nvPr/>
            </p:nvSpPr>
            <p:spPr bwMode="auto">
              <a:xfrm>
                <a:off x="2228710" y="4141480"/>
                <a:ext cx="795528" cy="475117"/>
              </a:xfrm>
              <a:prstGeom prst="ellipse">
                <a:avLst/>
              </a:prstGeom>
              <a:solidFill>
                <a:srgbClr val="00CC00"/>
              </a:solidFill>
              <a:ln w="1588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8" name="Oval 178"/>
              <p:cNvSpPr>
                <a:spLocks noChangeAspect="1" noChangeArrowheads="1"/>
              </p:cNvSpPr>
              <p:nvPr/>
            </p:nvSpPr>
            <p:spPr bwMode="auto">
              <a:xfrm>
                <a:off x="2231030" y="3837629"/>
                <a:ext cx="795650" cy="351376"/>
              </a:xfrm>
              <a:prstGeom prst="ellipse">
                <a:avLst/>
              </a:prstGeom>
              <a:solidFill>
                <a:srgbClr val="00CC00"/>
              </a:solidFill>
              <a:ln w="1588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99" name="Group 179"/>
              <p:cNvGrpSpPr>
                <a:grpSpLocks noChangeAspect="1"/>
              </p:cNvGrpSpPr>
              <p:nvPr/>
            </p:nvGrpSpPr>
            <p:grpSpPr bwMode="auto">
              <a:xfrm>
                <a:off x="2351347" y="3878368"/>
                <a:ext cx="542380" cy="262259"/>
                <a:chOff x="3899" y="2639"/>
                <a:chExt cx="90" cy="43"/>
              </a:xfrm>
            </p:grpSpPr>
            <p:grpSp>
              <p:nvGrpSpPr>
                <p:cNvPr id="300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99" y="2639"/>
                  <a:ext cx="90" cy="42"/>
                  <a:chOff x="3899" y="2639"/>
                  <a:chExt cx="90" cy="42"/>
                </a:xfrm>
              </p:grpSpPr>
              <p:sp>
                <p:nvSpPr>
                  <p:cNvPr id="310" name="Freeform 181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1" name="Freeform 182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2" name="Freeform 183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3" name="Freeform 184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4" name="Freeform 185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5" name="Freeform 186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6" name="Freeform 187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17" name="Freeform 188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301" name="Group 189"/>
                <p:cNvGrpSpPr>
                  <a:grpSpLocks noChangeAspect="1"/>
                </p:cNvGrpSpPr>
                <p:nvPr/>
              </p:nvGrpSpPr>
              <p:grpSpPr bwMode="auto">
                <a:xfrm>
                  <a:off x="3900" y="2640"/>
                  <a:ext cx="89" cy="42"/>
                  <a:chOff x="3900" y="2640"/>
                  <a:chExt cx="89" cy="42"/>
                </a:xfrm>
              </p:grpSpPr>
              <p:sp>
                <p:nvSpPr>
                  <p:cNvPr id="302" name="Freeform 190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3" name="Freeform 191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4" name="Freeform 192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5" name="Freeform 193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6" name="Freeform 194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7" name="Freeform 195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8" name="Freeform 196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09" name="Freeform 197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  <p:sp>
          <p:nvSpPr>
            <p:cNvPr id="295" name="Text Box 2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100680" y="3106250"/>
              <a:ext cx="474736" cy="172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chemeClr val="bg1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T-BC</a:t>
              </a: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6073173" y="3303974"/>
            <a:ext cx="540000" cy="540000"/>
            <a:chOff x="4073952" y="2834319"/>
            <a:chExt cx="528192" cy="505213"/>
          </a:xfrm>
        </p:grpSpPr>
        <p:grpSp>
          <p:nvGrpSpPr>
            <p:cNvPr id="319" name="Group 292"/>
            <p:cNvGrpSpPr/>
            <p:nvPr/>
          </p:nvGrpSpPr>
          <p:grpSpPr>
            <a:xfrm>
              <a:off x="4073952" y="2834319"/>
              <a:ext cx="528192" cy="505213"/>
              <a:chOff x="2228710" y="3837629"/>
              <a:chExt cx="797970" cy="778968"/>
            </a:xfrm>
          </p:grpSpPr>
          <p:sp>
            <p:nvSpPr>
              <p:cNvPr id="321" name="Rectangle 175"/>
              <p:cNvSpPr>
                <a:spLocks noChangeAspect="1" noChangeArrowheads="1"/>
              </p:cNvSpPr>
              <p:nvPr/>
            </p:nvSpPr>
            <p:spPr bwMode="auto">
              <a:xfrm>
                <a:off x="2230180" y="4013318"/>
                <a:ext cx="795528" cy="381922"/>
              </a:xfrm>
              <a:prstGeom prst="rect">
                <a:avLst/>
              </a:prstGeom>
              <a:solidFill>
                <a:srgbClr val="00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2" name="Oval 176"/>
              <p:cNvSpPr>
                <a:spLocks noChangeAspect="1" noChangeArrowheads="1"/>
              </p:cNvSpPr>
              <p:nvPr/>
            </p:nvSpPr>
            <p:spPr bwMode="auto">
              <a:xfrm>
                <a:off x="2228710" y="4141480"/>
                <a:ext cx="795528" cy="475117"/>
              </a:xfrm>
              <a:prstGeom prst="ellipse">
                <a:avLst/>
              </a:prstGeom>
              <a:solidFill>
                <a:srgbClr val="00CC00"/>
              </a:solidFill>
              <a:ln w="1588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3" name="Oval 178"/>
              <p:cNvSpPr>
                <a:spLocks noChangeAspect="1" noChangeArrowheads="1"/>
              </p:cNvSpPr>
              <p:nvPr/>
            </p:nvSpPr>
            <p:spPr bwMode="auto">
              <a:xfrm>
                <a:off x="2231030" y="3837629"/>
                <a:ext cx="795650" cy="351376"/>
              </a:xfrm>
              <a:prstGeom prst="ellipse">
                <a:avLst/>
              </a:prstGeom>
              <a:solidFill>
                <a:srgbClr val="00CC00"/>
              </a:solidFill>
              <a:ln w="1588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buFontTx/>
                  <a:buChar char="•"/>
                </a:pP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24" name="Group 179"/>
              <p:cNvGrpSpPr>
                <a:grpSpLocks noChangeAspect="1"/>
              </p:cNvGrpSpPr>
              <p:nvPr/>
            </p:nvGrpSpPr>
            <p:grpSpPr bwMode="auto">
              <a:xfrm>
                <a:off x="2351347" y="3878368"/>
                <a:ext cx="542380" cy="262259"/>
                <a:chOff x="3899" y="2639"/>
                <a:chExt cx="90" cy="43"/>
              </a:xfrm>
            </p:grpSpPr>
            <p:grpSp>
              <p:nvGrpSpPr>
                <p:cNvPr id="325" name="Group 180"/>
                <p:cNvGrpSpPr>
                  <a:grpSpLocks noChangeAspect="1"/>
                </p:cNvGrpSpPr>
                <p:nvPr/>
              </p:nvGrpSpPr>
              <p:grpSpPr bwMode="auto">
                <a:xfrm>
                  <a:off x="3899" y="2639"/>
                  <a:ext cx="90" cy="42"/>
                  <a:chOff x="3899" y="2639"/>
                  <a:chExt cx="90" cy="42"/>
                </a:xfrm>
              </p:grpSpPr>
              <p:sp>
                <p:nvSpPr>
                  <p:cNvPr id="335" name="Freeform 181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6" name="Freeform 182"/>
                  <p:cNvSpPr>
                    <a:spLocks noChangeAspect="1"/>
                  </p:cNvSpPr>
                  <p:nvPr/>
                </p:nvSpPr>
                <p:spPr bwMode="auto">
                  <a:xfrm>
                    <a:off x="3946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14 h 18"/>
                      <a:gd name="T2" fmla="*/ 10 w 43"/>
                      <a:gd name="T3" fmla="*/ 18 h 18"/>
                      <a:gd name="T4" fmla="*/ 33 w 43"/>
                      <a:gd name="T5" fmla="*/ 6 h 18"/>
                      <a:gd name="T6" fmla="*/ 43 w 43"/>
                      <a:gd name="T7" fmla="*/ 10 h 18"/>
                      <a:gd name="T8" fmla="*/ 37 w 43"/>
                      <a:gd name="T9" fmla="*/ 0 h 18"/>
                      <a:gd name="T10" fmla="*/ 10 w 43"/>
                      <a:gd name="T11" fmla="*/ 0 h 18"/>
                      <a:gd name="T12" fmla="*/ 22 w 43"/>
                      <a:gd name="T13" fmla="*/ 3 h 18"/>
                      <a:gd name="T14" fmla="*/ 0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14"/>
                        </a:moveTo>
                        <a:lnTo>
                          <a:pt x="10" y="18"/>
                        </a:lnTo>
                        <a:lnTo>
                          <a:pt x="33" y="6"/>
                        </a:lnTo>
                        <a:lnTo>
                          <a:pt x="43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2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7" name="Freeform 183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8" name="Freeform 184"/>
                  <p:cNvSpPr>
                    <a:spLocks noChangeAspect="1"/>
                  </p:cNvSpPr>
                  <p:nvPr/>
                </p:nvSpPr>
                <p:spPr bwMode="auto">
                  <a:xfrm>
                    <a:off x="3899" y="2661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5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5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9" name="Freeform 185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40" name="Freeform 186"/>
                  <p:cNvSpPr>
                    <a:spLocks noChangeAspect="1"/>
                  </p:cNvSpPr>
                  <p:nvPr/>
                </p:nvSpPr>
                <p:spPr bwMode="auto">
                  <a:xfrm>
                    <a:off x="3901" y="2639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10 w 43"/>
                      <a:gd name="T3" fmla="*/ 0 h 18"/>
                      <a:gd name="T4" fmla="*/ 33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2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10" y="0"/>
                        </a:lnTo>
                        <a:lnTo>
                          <a:pt x="33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2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41" name="Freeform 187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42" name="Freeform 188"/>
                  <p:cNvSpPr>
                    <a:spLocks noChangeAspect="1"/>
                  </p:cNvSpPr>
                  <p:nvPr/>
                </p:nvSpPr>
                <p:spPr bwMode="auto">
                  <a:xfrm>
                    <a:off x="3944" y="2663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6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6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326" name="Group 189"/>
                <p:cNvGrpSpPr>
                  <a:grpSpLocks noChangeAspect="1"/>
                </p:cNvGrpSpPr>
                <p:nvPr/>
              </p:nvGrpSpPr>
              <p:grpSpPr bwMode="auto">
                <a:xfrm>
                  <a:off x="3900" y="2640"/>
                  <a:ext cx="89" cy="42"/>
                  <a:chOff x="3900" y="2640"/>
                  <a:chExt cx="89" cy="42"/>
                </a:xfrm>
              </p:grpSpPr>
              <p:sp>
                <p:nvSpPr>
                  <p:cNvPr id="327" name="Freeform 190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28" name="Freeform 191"/>
                  <p:cNvSpPr>
                    <a:spLocks noChangeAspect="1"/>
                  </p:cNvSpPr>
                  <p:nvPr/>
                </p:nvSpPr>
                <p:spPr bwMode="auto">
                  <a:xfrm>
                    <a:off x="3947" y="2641"/>
                    <a:ext cx="42" cy="18"/>
                  </a:xfrm>
                  <a:custGeom>
                    <a:avLst/>
                    <a:gdLst>
                      <a:gd name="T0" fmla="*/ 0 w 42"/>
                      <a:gd name="T1" fmla="*/ 14 h 18"/>
                      <a:gd name="T2" fmla="*/ 9 w 42"/>
                      <a:gd name="T3" fmla="*/ 18 h 18"/>
                      <a:gd name="T4" fmla="*/ 32 w 42"/>
                      <a:gd name="T5" fmla="*/ 6 h 18"/>
                      <a:gd name="T6" fmla="*/ 42 w 42"/>
                      <a:gd name="T7" fmla="*/ 10 h 18"/>
                      <a:gd name="T8" fmla="*/ 37 w 42"/>
                      <a:gd name="T9" fmla="*/ 0 h 18"/>
                      <a:gd name="T10" fmla="*/ 10 w 42"/>
                      <a:gd name="T11" fmla="*/ 0 h 18"/>
                      <a:gd name="T12" fmla="*/ 21 w 42"/>
                      <a:gd name="T13" fmla="*/ 3 h 18"/>
                      <a:gd name="T14" fmla="*/ 0 w 42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2"/>
                      <a:gd name="T25" fmla="*/ 0 h 18"/>
                      <a:gd name="T26" fmla="*/ 42 w 42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2" h="18">
                        <a:moveTo>
                          <a:pt x="0" y="14"/>
                        </a:moveTo>
                        <a:lnTo>
                          <a:pt x="9" y="18"/>
                        </a:lnTo>
                        <a:lnTo>
                          <a:pt x="32" y="6"/>
                        </a:lnTo>
                        <a:lnTo>
                          <a:pt x="42" y="10"/>
                        </a:lnTo>
                        <a:lnTo>
                          <a:pt x="37" y="0"/>
                        </a:lnTo>
                        <a:lnTo>
                          <a:pt x="10" y="0"/>
                        </a:lnTo>
                        <a:lnTo>
                          <a:pt x="21" y="3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29" name="Freeform 192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0" name="Freeform 193"/>
                  <p:cNvSpPr>
                    <a:spLocks noChangeAspect="1"/>
                  </p:cNvSpPr>
                  <p:nvPr/>
                </p:nvSpPr>
                <p:spPr bwMode="auto">
                  <a:xfrm>
                    <a:off x="3900" y="2662"/>
                    <a:ext cx="43" cy="19"/>
                  </a:xfrm>
                  <a:custGeom>
                    <a:avLst/>
                    <a:gdLst>
                      <a:gd name="T0" fmla="*/ 43 w 43"/>
                      <a:gd name="T1" fmla="*/ 4 h 19"/>
                      <a:gd name="T2" fmla="*/ 33 w 43"/>
                      <a:gd name="T3" fmla="*/ 0 h 19"/>
                      <a:gd name="T4" fmla="*/ 11 w 43"/>
                      <a:gd name="T5" fmla="*/ 12 h 19"/>
                      <a:gd name="T6" fmla="*/ 0 w 43"/>
                      <a:gd name="T7" fmla="*/ 8 h 19"/>
                      <a:gd name="T8" fmla="*/ 6 w 43"/>
                      <a:gd name="T9" fmla="*/ 19 h 19"/>
                      <a:gd name="T10" fmla="*/ 33 w 43"/>
                      <a:gd name="T11" fmla="*/ 19 h 19"/>
                      <a:gd name="T12" fmla="*/ 21 w 43"/>
                      <a:gd name="T13" fmla="*/ 15 h 19"/>
                      <a:gd name="T14" fmla="*/ 43 w 43"/>
                      <a:gd name="T15" fmla="*/ 4 h 1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9"/>
                      <a:gd name="T26" fmla="*/ 43 w 43"/>
                      <a:gd name="T27" fmla="*/ 19 h 1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9">
                        <a:moveTo>
                          <a:pt x="43" y="4"/>
                        </a:moveTo>
                        <a:lnTo>
                          <a:pt x="33" y="0"/>
                        </a:lnTo>
                        <a:lnTo>
                          <a:pt x="11" y="12"/>
                        </a:lnTo>
                        <a:lnTo>
                          <a:pt x="0" y="8"/>
                        </a:lnTo>
                        <a:lnTo>
                          <a:pt x="6" y="19"/>
                        </a:lnTo>
                        <a:lnTo>
                          <a:pt x="33" y="19"/>
                        </a:lnTo>
                        <a:lnTo>
                          <a:pt x="21" y="15"/>
                        </a:lnTo>
                        <a:lnTo>
                          <a:pt x="43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1" name="Freeform 194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2" name="Freeform 195"/>
                  <p:cNvSpPr>
                    <a:spLocks noChangeAspect="1"/>
                  </p:cNvSpPr>
                  <p:nvPr/>
                </p:nvSpPr>
                <p:spPr bwMode="auto">
                  <a:xfrm>
                    <a:off x="3902" y="2640"/>
                    <a:ext cx="43" cy="18"/>
                  </a:xfrm>
                  <a:custGeom>
                    <a:avLst/>
                    <a:gdLst>
                      <a:gd name="T0" fmla="*/ 0 w 43"/>
                      <a:gd name="T1" fmla="*/ 4 h 18"/>
                      <a:gd name="T2" fmla="*/ 9 w 43"/>
                      <a:gd name="T3" fmla="*/ 0 h 18"/>
                      <a:gd name="T4" fmla="*/ 32 w 43"/>
                      <a:gd name="T5" fmla="*/ 11 h 18"/>
                      <a:gd name="T6" fmla="*/ 43 w 43"/>
                      <a:gd name="T7" fmla="*/ 8 h 18"/>
                      <a:gd name="T8" fmla="*/ 37 w 43"/>
                      <a:gd name="T9" fmla="*/ 18 h 18"/>
                      <a:gd name="T10" fmla="*/ 10 w 43"/>
                      <a:gd name="T11" fmla="*/ 18 h 18"/>
                      <a:gd name="T12" fmla="*/ 21 w 43"/>
                      <a:gd name="T13" fmla="*/ 15 h 18"/>
                      <a:gd name="T14" fmla="*/ 0 w 43"/>
                      <a:gd name="T15" fmla="*/ 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0" y="4"/>
                        </a:moveTo>
                        <a:lnTo>
                          <a:pt x="9" y="0"/>
                        </a:lnTo>
                        <a:lnTo>
                          <a:pt x="32" y="11"/>
                        </a:lnTo>
                        <a:lnTo>
                          <a:pt x="43" y="8"/>
                        </a:lnTo>
                        <a:lnTo>
                          <a:pt x="37" y="18"/>
                        </a:lnTo>
                        <a:lnTo>
                          <a:pt x="10" y="18"/>
                        </a:lnTo>
                        <a:lnTo>
                          <a:pt x="21" y="1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3" name="Freeform 196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334" name="Freeform 197"/>
                  <p:cNvSpPr>
                    <a:spLocks noChangeAspect="1"/>
                  </p:cNvSpPr>
                  <p:nvPr/>
                </p:nvSpPr>
                <p:spPr bwMode="auto">
                  <a:xfrm>
                    <a:off x="3945" y="2664"/>
                    <a:ext cx="43" cy="18"/>
                  </a:xfrm>
                  <a:custGeom>
                    <a:avLst/>
                    <a:gdLst>
                      <a:gd name="T0" fmla="*/ 43 w 43"/>
                      <a:gd name="T1" fmla="*/ 14 h 18"/>
                      <a:gd name="T2" fmla="*/ 33 w 43"/>
                      <a:gd name="T3" fmla="*/ 18 h 18"/>
                      <a:gd name="T4" fmla="*/ 11 w 43"/>
                      <a:gd name="T5" fmla="*/ 6 h 18"/>
                      <a:gd name="T6" fmla="*/ 0 w 43"/>
                      <a:gd name="T7" fmla="*/ 10 h 18"/>
                      <a:gd name="T8" fmla="*/ 5 w 43"/>
                      <a:gd name="T9" fmla="*/ 0 h 18"/>
                      <a:gd name="T10" fmla="*/ 33 w 43"/>
                      <a:gd name="T11" fmla="*/ 0 h 18"/>
                      <a:gd name="T12" fmla="*/ 21 w 43"/>
                      <a:gd name="T13" fmla="*/ 3 h 18"/>
                      <a:gd name="T14" fmla="*/ 43 w 43"/>
                      <a:gd name="T15" fmla="*/ 14 h 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3"/>
                      <a:gd name="T25" fmla="*/ 0 h 18"/>
                      <a:gd name="T26" fmla="*/ 43 w 43"/>
                      <a:gd name="T27" fmla="*/ 18 h 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3" h="18">
                        <a:moveTo>
                          <a:pt x="43" y="14"/>
                        </a:moveTo>
                        <a:lnTo>
                          <a:pt x="33" y="18"/>
                        </a:lnTo>
                        <a:lnTo>
                          <a:pt x="11" y="6"/>
                        </a:lnTo>
                        <a:lnTo>
                          <a:pt x="0" y="10"/>
                        </a:lnTo>
                        <a:lnTo>
                          <a:pt x="5" y="0"/>
                        </a:lnTo>
                        <a:lnTo>
                          <a:pt x="33" y="0"/>
                        </a:lnTo>
                        <a:lnTo>
                          <a:pt x="21" y="3"/>
                        </a:lnTo>
                        <a:lnTo>
                          <a:pt x="43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  <p:sp>
          <p:nvSpPr>
            <p:cNvPr id="320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00680" y="3106250"/>
              <a:ext cx="474736" cy="172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chemeClr val="bg1"/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T-BC</a:t>
              </a: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8069635" y="5074081"/>
            <a:ext cx="540000" cy="540000"/>
            <a:chOff x="1037361" y="4864106"/>
            <a:chExt cx="612000" cy="612000"/>
          </a:xfrm>
        </p:grpSpPr>
        <p:sp>
          <p:nvSpPr>
            <p:cNvPr id="344" name="Oval 343"/>
            <p:cNvSpPr/>
            <p:nvPr/>
          </p:nvSpPr>
          <p:spPr bwMode="auto">
            <a:xfrm>
              <a:off x="1037361" y="4864106"/>
              <a:ext cx="612000" cy="612000"/>
            </a:xfrm>
            <a:prstGeom prst="ellipse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5" name="Freeform 344"/>
            <p:cNvSpPr>
              <a:spLocks noChangeAspect="1"/>
            </p:cNvSpPr>
            <p:nvPr/>
          </p:nvSpPr>
          <p:spPr>
            <a:xfrm>
              <a:off x="1166297" y="4993079"/>
              <a:ext cx="354128" cy="354054"/>
            </a:xfrm>
            <a:custGeom>
              <a:avLst/>
              <a:gdLst>
                <a:gd name="connsiteX0" fmla="*/ 0 w 383763"/>
                <a:gd name="connsiteY0" fmla="*/ 331716 h 621298"/>
                <a:gd name="connsiteX1" fmla="*/ 118445 w 383763"/>
                <a:gd name="connsiteY1" fmla="*/ 68 h 621298"/>
                <a:gd name="connsiteX2" fmla="*/ 208464 w 383763"/>
                <a:gd name="connsiteY2" fmla="*/ 355405 h 621298"/>
                <a:gd name="connsiteX3" fmla="*/ 284269 w 383763"/>
                <a:gd name="connsiteY3" fmla="*/ 620723 h 621298"/>
                <a:gd name="connsiteX4" fmla="*/ 383763 w 383763"/>
                <a:gd name="connsiteY4" fmla="*/ 284337 h 621298"/>
                <a:gd name="connsiteX5" fmla="*/ 383763 w 383763"/>
                <a:gd name="connsiteY5" fmla="*/ 284337 h 621298"/>
                <a:gd name="connsiteX0" fmla="*/ 0 w 540111"/>
                <a:gd name="connsiteY0" fmla="*/ 303594 h 621603"/>
                <a:gd name="connsiteX1" fmla="*/ 274793 w 540111"/>
                <a:gd name="connsiteY1" fmla="*/ 373 h 621603"/>
                <a:gd name="connsiteX2" fmla="*/ 364812 w 540111"/>
                <a:gd name="connsiteY2" fmla="*/ 355710 h 621603"/>
                <a:gd name="connsiteX3" fmla="*/ 440617 w 540111"/>
                <a:gd name="connsiteY3" fmla="*/ 621028 h 621603"/>
                <a:gd name="connsiteX4" fmla="*/ 540111 w 540111"/>
                <a:gd name="connsiteY4" fmla="*/ 284642 h 621603"/>
                <a:gd name="connsiteX5" fmla="*/ 540111 w 540111"/>
                <a:gd name="connsiteY5" fmla="*/ 284642 h 621603"/>
                <a:gd name="connsiteX0" fmla="*/ 0 w 729624"/>
                <a:gd name="connsiteY0" fmla="*/ 303594 h 621603"/>
                <a:gd name="connsiteX1" fmla="*/ 274793 w 729624"/>
                <a:gd name="connsiteY1" fmla="*/ 373 h 621603"/>
                <a:gd name="connsiteX2" fmla="*/ 364812 w 729624"/>
                <a:gd name="connsiteY2" fmla="*/ 355710 h 621603"/>
                <a:gd name="connsiteX3" fmla="*/ 440617 w 729624"/>
                <a:gd name="connsiteY3" fmla="*/ 621028 h 621603"/>
                <a:gd name="connsiteX4" fmla="*/ 540111 w 729624"/>
                <a:gd name="connsiteY4" fmla="*/ 284642 h 621603"/>
                <a:gd name="connsiteX5" fmla="*/ 729624 w 729624"/>
                <a:gd name="connsiteY5" fmla="*/ 327282 h 621603"/>
                <a:gd name="connsiteX0" fmla="*/ 0 w 729624"/>
                <a:gd name="connsiteY0" fmla="*/ 303594 h 621126"/>
                <a:gd name="connsiteX1" fmla="*/ 274793 w 729624"/>
                <a:gd name="connsiteY1" fmla="*/ 373 h 621126"/>
                <a:gd name="connsiteX2" fmla="*/ 364812 w 729624"/>
                <a:gd name="connsiteY2" fmla="*/ 355710 h 621126"/>
                <a:gd name="connsiteX3" fmla="*/ 440617 w 729624"/>
                <a:gd name="connsiteY3" fmla="*/ 621028 h 621126"/>
                <a:gd name="connsiteX4" fmla="*/ 729624 w 729624"/>
                <a:gd name="connsiteY4" fmla="*/ 327282 h 621126"/>
                <a:gd name="connsiteX0" fmla="*/ 0 w 729624"/>
                <a:gd name="connsiteY0" fmla="*/ 355615 h 673153"/>
                <a:gd name="connsiteX1" fmla="*/ 180037 w 729624"/>
                <a:gd name="connsiteY1" fmla="*/ 278 h 673153"/>
                <a:gd name="connsiteX2" fmla="*/ 364812 w 729624"/>
                <a:gd name="connsiteY2" fmla="*/ 407731 h 673153"/>
                <a:gd name="connsiteX3" fmla="*/ 440617 w 729624"/>
                <a:gd name="connsiteY3" fmla="*/ 673049 h 673153"/>
                <a:gd name="connsiteX4" fmla="*/ 729624 w 729624"/>
                <a:gd name="connsiteY4" fmla="*/ 379303 h 673153"/>
                <a:gd name="connsiteX0" fmla="*/ 0 w 729624"/>
                <a:gd name="connsiteY0" fmla="*/ 362787 h 680221"/>
                <a:gd name="connsiteX1" fmla="*/ 180037 w 729624"/>
                <a:gd name="connsiteY1" fmla="*/ 7450 h 680221"/>
                <a:gd name="connsiteX2" fmla="*/ 440617 w 729624"/>
                <a:gd name="connsiteY2" fmla="*/ 680221 h 680221"/>
                <a:gd name="connsiteX3" fmla="*/ 729624 w 729624"/>
                <a:gd name="connsiteY3" fmla="*/ 386475 h 680221"/>
                <a:gd name="connsiteX0" fmla="*/ 0 w 729624"/>
                <a:gd name="connsiteY0" fmla="*/ 365320 h 744345"/>
                <a:gd name="connsiteX1" fmla="*/ 180037 w 729624"/>
                <a:gd name="connsiteY1" fmla="*/ 9983 h 744345"/>
                <a:gd name="connsiteX2" fmla="*/ 521160 w 729624"/>
                <a:gd name="connsiteY2" fmla="*/ 744345 h 744345"/>
                <a:gd name="connsiteX3" fmla="*/ 729624 w 729624"/>
                <a:gd name="connsiteY3" fmla="*/ 389008 h 744345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34372"/>
                <a:gd name="connsiteX1" fmla="*/ 180037 w 729624"/>
                <a:gd name="connsiteY1" fmla="*/ 10 h 734372"/>
                <a:gd name="connsiteX2" fmla="*/ 521160 w 729624"/>
                <a:gd name="connsiteY2" fmla="*/ 734372 h 734372"/>
                <a:gd name="connsiteX3" fmla="*/ 729624 w 729624"/>
                <a:gd name="connsiteY3" fmla="*/ 379035 h 734372"/>
                <a:gd name="connsiteX0" fmla="*/ 0 w 729624"/>
                <a:gd name="connsiteY0" fmla="*/ 355347 h 741827"/>
                <a:gd name="connsiteX1" fmla="*/ 180037 w 729624"/>
                <a:gd name="connsiteY1" fmla="*/ 10 h 741827"/>
                <a:gd name="connsiteX2" fmla="*/ 521160 w 729624"/>
                <a:gd name="connsiteY2" fmla="*/ 734372 h 741827"/>
                <a:gd name="connsiteX3" fmla="*/ 729624 w 729624"/>
                <a:gd name="connsiteY3" fmla="*/ 379035 h 741827"/>
                <a:gd name="connsiteX0" fmla="*/ 0 w 729624"/>
                <a:gd name="connsiteY0" fmla="*/ 357765 h 744327"/>
                <a:gd name="connsiteX1" fmla="*/ 167942 w 729624"/>
                <a:gd name="connsiteY1" fmla="*/ 9 h 744327"/>
                <a:gd name="connsiteX2" fmla="*/ 521160 w 729624"/>
                <a:gd name="connsiteY2" fmla="*/ 736790 h 744327"/>
                <a:gd name="connsiteX3" fmla="*/ 729624 w 729624"/>
                <a:gd name="connsiteY3" fmla="*/ 381453 h 744327"/>
                <a:gd name="connsiteX0" fmla="*/ 0 w 729624"/>
                <a:gd name="connsiteY0" fmla="*/ 367661 h 754223"/>
                <a:gd name="connsiteX1" fmla="*/ 167942 w 729624"/>
                <a:gd name="connsiteY1" fmla="*/ 9905 h 754223"/>
                <a:gd name="connsiteX2" fmla="*/ 530836 w 729624"/>
                <a:gd name="connsiteY2" fmla="*/ 746686 h 754223"/>
                <a:gd name="connsiteX3" fmla="*/ 729624 w 729624"/>
                <a:gd name="connsiteY3" fmla="*/ 391349 h 754223"/>
                <a:gd name="connsiteX0" fmla="*/ 0 w 729624"/>
                <a:gd name="connsiteY0" fmla="*/ 367661 h 746705"/>
                <a:gd name="connsiteX1" fmla="*/ 167942 w 729624"/>
                <a:gd name="connsiteY1" fmla="*/ 9905 h 746705"/>
                <a:gd name="connsiteX2" fmla="*/ 530836 w 729624"/>
                <a:gd name="connsiteY2" fmla="*/ 746686 h 746705"/>
                <a:gd name="connsiteX3" fmla="*/ 729624 w 729624"/>
                <a:gd name="connsiteY3" fmla="*/ 391349 h 746705"/>
                <a:gd name="connsiteX0" fmla="*/ 0 w 729624"/>
                <a:gd name="connsiteY0" fmla="*/ 367661 h 746689"/>
                <a:gd name="connsiteX1" fmla="*/ 167942 w 729624"/>
                <a:gd name="connsiteY1" fmla="*/ 9905 h 746689"/>
                <a:gd name="connsiteX2" fmla="*/ 530836 w 729624"/>
                <a:gd name="connsiteY2" fmla="*/ 746686 h 746689"/>
                <a:gd name="connsiteX3" fmla="*/ 729624 w 729624"/>
                <a:gd name="connsiteY3" fmla="*/ 391349 h 746689"/>
                <a:gd name="connsiteX0" fmla="*/ 0 w 729624"/>
                <a:gd name="connsiteY0" fmla="*/ 357761 h 736789"/>
                <a:gd name="connsiteX1" fmla="*/ 167942 w 729624"/>
                <a:gd name="connsiteY1" fmla="*/ 5 h 736789"/>
                <a:gd name="connsiteX2" fmla="*/ 530836 w 729624"/>
                <a:gd name="connsiteY2" fmla="*/ 736786 h 736789"/>
                <a:gd name="connsiteX3" fmla="*/ 729624 w 729624"/>
                <a:gd name="connsiteY3" fmla="*/ 381449 h 736789"/>
                <a:gd name="connsiteX0" fmla="*/ 0 w 729624"/>
                <a:gd name="connsiteY0" fmla="*/ 340829 h 726820"/>
                <a:gd name="connsiteX1" fmla="*/ 172780 w 729624"/>
                <a:gd name="connsiteY1" fmla="*/ 6 h 726820"/>
                <a:gd name="connsiteX2" fmla="*/ 530836 w 729624"/>
                <a:gd name="connsiteY2" fmla="*/ 719854 h 726820"/>
                <a:gd name="connsiteX3" fmla="*/ 729624 w 729624"/>
                <a:gd name="connsiteY3" fmla="*/ 364517 h 726820"/>
                <a:gd name="connsiteX0" fmla="*/ 0 w 729624"/>
                <a:gd name="connsiteY0" fmla="*/ 340853 h 726844"/>
                <a:gd name="connsiteX1" fmla="*/ 172780 w 729624"/>
                <a:gd name="connsiteY1" fmla="*/ 30 h 726844"/>
                <a:gd name="connsiteX2" fmla="*/ 530836 w 729624"/>
                <a:gd name="connsiteY2" fmla="*/ 719878 h 726844"/>
                <a:gd name="connsiteX3" fmla="*/ 729624 w 729624"/>
                <a:gd name="connsiteY3" fmla="*/ 364541 h 726844"/>
                <a:gd name="connsiteX0" fmla="*/ 0 w 729624"/>
                <a:gd name="connsiteY0" fmla="*/ 340824 h 726815"/>
                <a:gd name="connsiteX1" fmla="*/ 172780 w 729624"/>
                <a:gd name="connsiteY1" fmla="*/ 1 h 726815"/>
                <a:gd name="connsiteX2" fmla="*/ 530836 w 729624"/>
                <a:gd name="connsiteY2" fmla="*/ 719849 h 726815"/>
                <a:gd name="connsiteX3" fmla="*/ 729624 w 729624"/>
                <a:gd name="connsiteY3" fmla="*/ 364512 h 726815"/>
                <a:gd name="connsiteX0" fmla="*/ 0 w 708192"/>
                <a:gd name="connsiteY0" fmla="*/ 340824 h 726119"/>
                <a:gd name="connsiteX1" fmla="*/ 172780 w 708192"/>
                <a:gd name="connsiteY1" fmla="*/ 1 h 726119"/>
                <a:gd name="connsiteX2" fmla="*/ 530836 w 708192"/>
                <a:gd name="connsiteY2" fmla="*/ 719849 h 726119"/>
                <a:gd name="connsiteX3" fmla="*/ 708192 w 708192"/>
                <a:gd name="connsiteY3" fmla="*/ 350225 h 726119"/>
                <a:gd name="connsiteX0" fmla="*/ 0 w 708192"/>
                <a:gd name="connsiteY0" fmla="*/ 340824 h 727007"/>
                <a:gd name="connsiteX1" fmla="*/ 172780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19850"/>
                <a:gd name="connsiteX1" fmla="*/ 172780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  <a:gd name="connsiteX0" fmla="*/ 0 w 708192"/>
                <a:gd name="connsiteY0" fmla="*/ 340824 h 727007"/>
                <a:gd name="connsiteX1" fmla="*/ 168017 w 708192"/>
                <a:gd name="connsiteY1" fmla="*/ 1 h 727007"/>
                <a:gd name="connsiteX2" fmla="*/ 530836 w 708192"/>
                <a:gd name="connsiteY2" fmla="*/ 719849 h 727007"/>
                <a:gd name="connsiteX3" fmla="*/ 708192 w 708192"/>
                <a:gd name="connsiteY3" fmla="*/ 350225 h 727007"/>
                <a:gd name="connsiteX0" fmla="*/ 0 w 708192"/>
                <a:gd name="connsiteY0" fmla="*/ 340824 h 719850"/>
                <a:gd name="connsiteX1" fmla="*/ 168017 w 708192"/>
                <a:gd name="connsiteY1" fmla="*/ 1 h 719850"/>
                <a:gd name="connsiteX2" fmla="*/ 530836 w 708192"/>
                <a:gd name="connsiteY2" fmla="*/ 719849 h 719850"/>
                <a:gd name="connsiteX3" fmla="*/ 708192 w 708192"/>
                <a:gd name="connsiteY3" fmla="*/ 350225 h 7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192" h="719850">
                  <a:moveTo>
                    <a:pt x="0" y="340824"/>
                  </a:moveTo>
                  <a:cubicBezTo>
                    <a:pt x="41850" y="201601"/>
                    <a:pt x="77164" y="-313"/>
                    <a:pt x="168017" y="1"/>
                  </a:cubicBezTo>
                  <a:cubicBezTo>
                    <a:pt x="258870" y="315"/>
                    <a:pt x="443189" y="721009"/>
                    <a:pt x="530836" y="719849"/>
                  </a:cubicBezTo>
                  <a:cubicBezTo>
                    <a:pt x="618483" y="718689"/>
                    <a:pt x="683701" y="463810"/>
                    <a:pt x="708192" y="350225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8" name="AutoShap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094655" y="3573974"/>
            <a:ext cx="10800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9" name="AutoShap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099155" y="5344081"/>
            <a:ext cx="10800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0" name="AutoShape 31"/>
          <p:cNvSpPr>
            <a:spLocks noChangeAspect="1" noChangeShapeType="1"/>
          </p:cNvSpPr>
          <p:nvPr>
            <p:custDataLst>
              <p:tags r:id="rId11"/>
            </p:custDataLst>
          </p:nvPr>
        </p:nvSpPr>
        <p:spPr bwMode="auto">
          <a:xfrm>
            <a:off x="3860662" y="3573730"/>
            <a:ext cx="720000" cy="978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1" name="AutoShape 21"/>
          <p:cNvSpPr>
            <a:spLocks noChangeAspect="1" noChangeShapeType="1"/>
          </p:cNvSpPr>
          <p:nvPr>
            <p:custDataLst>
              <p:tags r:id="rId12"/>
            </p:custDataLst>
          </p:nvPr>
        </p:nvSpPr>
        <p:spPr bwMode="auto">
          <a:xfrm>
            <a:off x="8711586" y="3573974"/>
            <a:ext cx="9720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2" name="AutoShape 31"/>
          <p:cNvSpPr>
            <a:spLocks noChangeAspect="1" noChangeShapeType="1"/>
          </p:cNvSpPr>
          <p:nvPr>
            <p:custDataLst>
              <p:tags r:id="rId13"/>
            </p:custDataLst>
          </p:nvPr>
        </p:nvSpPr>
        <p:spPr bwMode="auto">
          <a:xfrm>
            <a:off x="10431774" y="3573730"/>
            <a:ext cx="720000" cy="978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3" name="AutoShape 31"/>
          <p:cNvSpPr>
            <a:spLocks noChangeAspect="1" noChangeShapeType="1"/>
          </p:cNvSpPr>
          <p:nvPr>
            <p:custDataLst>
              <p:tags r:id="rId14"/>
            </p:custDataLst>
          </p:nvPr>
        </p:nvSpPr>
        <p:spPr bwMode="auto">
          <a:xfrm>
            <a:off x="5289171" y="5343837"/>
            <a:ext cx="720000" cy="978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4" name="AutoShape 21"/>
          <p:cNvSpPr>
            <a:spLocks noChangeAspect="1" noChangeShapeType="1"/>
          </p:cNvSpPr>
          <p:nvPr>
            <p:custDataLst>
              <p:tags r:id="rId15"/>
            </p:custDataLst>
          </p:nvPr>
        </p:nvSpPr>
        <p:spPr bwMode="auto">
          <a:xfrm>
            <a:off x="6688609" y="5344081"/>
            <a:ext cx="12960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5" name="AutoShape 3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519907" y="3901028"/>
            <a:ext cx="0" cy="11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6" name="AutoShape 3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4932666" y="3901028"/>
            <a:ext cx="0" cy="11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7" name="AutoShape 3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6343173" y="3901028"/>
            <a:ext cx="0" cy="11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8" name="AutoShape 3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8339635" y="3919028"/>
            <a:ext cx="0" cy="111600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0" name="Text Box 23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57331" y="6028479"/>
            <a:ext cx="35491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eEEC</a:t>
            </a:r>
            <a:r>
              <a:rPr lang="en-GB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G.8262.1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Wander Gen: 7ns MTIE, 0.64ns TDEV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2" name="Left Brace 361"/>
          <p:cNvSpPr/>
          <p:nvPr/>
        </p:nvSpPr>
        <p:spPr>
          <a:xfrm rot="16200000">
            <a:off x="5829145" y="3051460"/>
            <a:ext cx="205524" cy="5364000"/>
          </a:xfrm>
          <a:prstGeom prst="leftBrace">
            <a:avLst>
              <a:gd name="adj1" fmla="val 59751"/>
              <a:gd name="adj2" fmla="val 50000"/>
            </a:avLst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3" name="Text Box 23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861532" y="2203468"/>
            <a:ext cx="21338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Classes C, D T-BC,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G.8273.2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±5ns Max. Time Error (D)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4" name="Text Box 23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68230" y="2203468"/>
            <a:ext cx="214281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Classes C, D T-TSC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G.8273.2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±5ns Max. Time Error (D)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5" name="Left Brace 364"/>
          <p:cNvSpPr/>
          <p:nvPr/>
        </p:nvSpPr>
        <p:spPr>
          <a:xfrm rot="5400000" flipV="1">
            <a:off x="4823977" y="1480717"/>
            <a:ext cx="213474" cy="3361613"/>
          </a:xfrm>
          <a:prstGeom prst="leftBrace">
            <a:avLst>
              <a:gd name="adj1" fmla="val 59751"/>
              <a:gd name="adj2" fmla="val 50000"/>
            </a:avLst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0" name="Picture 179"/>
          <p:cNvPicPr>
            <a:picLocks noChangeAspect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17" y="2285828"/>
            <a:ext cx="479941" cy="46800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897" y="2285828"/>
            <a:ext cx="479941" cy="46800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381" y="5768947"/>
            <a:ext cx="479941" cy="468000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56" y="5935963"/>
            <a:ext cx="479941" cy="468000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502" y="4023974"/>
            <a:ext cx="479941" cy="46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8</a:t>
            </a:fld>
            <a:endParaRPr lang="en-GB"/>
          </a:p>
        </p:txBody>
      </p:sp>
      <p:pic>
        <p:nvPicPr>
          <p:cNvPr id="191" name="Picture 190">
            <a:extLst>
              <a:ext uri="{FF2B5EF4-FFF2-40B4-BE49-F238E27FC236}">
                <a16:creationId xmlns:a16="http://schemas.microsoft.com/office/drawing/2014/main" id="{3DEEFB4A-25F8-4225-B279-D0F96368B4C4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1" y="1367639"/>
            <a:ext cx="796775" cy="79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3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/>
          <a:lstStyle/>
          <a:p>
            <a:r>
              <a:rPr lang="en-US" noProof="0"/>
              <a:t>Enhanced Specifications for 5G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8" y="1620000"/>
            <a:ext cx="11277604" cy="473635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Enhanced specifications agreed:</a:t>
            </a:r>
          </a:p>
          <a:p>
            <a:pPr lvl="1">
              <a:lnSpc>
                <a:spcPct val="85000"/>
              </a:lnSpc>
              <a:tabLst>
                <a:tab pos="3048000" algn="l"/>
                <a:tab pos="3317875" algn="l"/>
                <a:tab pos="6096000" algn="l"/>
                <a:tab pos="6365875" algn="l"/>
              </a:tabLst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G.811.1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ePRC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	– 	published August 2017</a:t>
            </a:r>
          </a:p>
          <a:p>
            <a:pPr lvl="1">
              <a:lnSpc>
                <a:spcPct val="85000"/>
              </a:lnSpc>
              <a:tabLst>
                <a:tab pos="3048000" algn="l"/>
                <a:tab pos="3317875" algn="l"/>
                <a:tab pos="6096000" algn="l"/>
                <a:tab pos="6365875" algn="l"/>
              </a:tabLst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G.8272.1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ePRTC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	– 	published August 2017</a:t>
            </a:r>
          </a:p>
          <a:p>
            <a:pPr lvl="1">
              <a:lnSpc>
                <a:spcPct val="85000"/>
              </a:lnSpc>
              <a:tabLst>
                <a:tab pos="3048000" algn="l"/>
                <a:tab pos="3317875" algn="l"/>
                <a:tab pos="6096000" algn="l"/>
                <a:tab pos="6365875" algn="l"/>
              </a:tabLst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G.8272: PRTC Class B 	– 	published January 2019</a:t>
            </a:r>
          </a:p>
          <a:p>
            <a:pPr lvl="1">
              <a:lnSpc>
                <a:spcPct val="85000"/>
              </a:lnSpc>
              <a:tabLst>
                <a:tab pos="3048000" algn="l"/>
                <a:tab pos="3317875" algn="l"/>
                <a:tab pos="6096000" algn="l"/>
                <a:tab pos="6365875" algn="l"/>
              </a:tabLst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G.8262.1: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eEEC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	– 	published January 2019</a:t>
            </a:r>
          </a:p>
          <a:p>
            <a:pPr lvl="1">
              <a:lnSpc>
                <a:spcPct val="85000"/>
              </a:lnSpc>
              <a:tabLst>
                <a:tab pos="3048000" algn="l"/>
                <a:tab pos="3317875" algn="l"/>
                <a:tab pos="6096000" algn="l"/>
                <a:tab pos="6365875" algn="l"/>
              </a:tabLst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G.8273.2: Class C and Class D T-BC and T-TSC  	– published January 2019</a:t>
            </a:r>
          </a:p>
          <a:p>
            <a:pPr>
              <a:lnSpc>
                <a:spcPct val="85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G.8261: Network Limit for chain of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eEECs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5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Network limit much lower, to permit better SyncE-assisted holdover of T-BCs and T-TSCs</a:t>
            </a:r>
          </a:p>
          <a:p>
            <a:pPr lvl="1">
              <a:lnSpc>
                <a:spcPct val="85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Status: agreed, to be published by end 2019</a:t>
            </a:r>
          </a:p>
          <a:p>
            <a:pPr>
              <a:lnSpc>
                <a:spcPct val="85000"/>
              </a:lnSpc>
            </a:pPr>
            <a:r>
              <a:rPr lang="en-GB" dirty="0"/>
              <a:t>G.8271.1: Network Limit for chain of T-BCs</a:t>
            </a:r>
          </a:p>
          <a:p>
            <a:pPr lvl="1">
              <a:lnSpc>
                <a:spcPct val="85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New budget to meet 1.5µs using Class C clocks, even under long outages (2-3 days)</a:t>
            </a:r>
          </a:p>
          <a:p>
            <a:pPr lvl="1">
              <a:lnSpc>
                <a:spcPct val="85000"/>
              </a:lnSpc>
            </a:pPr>
            <a:r>
              <a:rPr lang="en-GB" dirty="0"/>
              <a:t>New network limit based on Class C, D T-BC specification, targeting around ±130ns end-to-end</a:t>
            </a:r>
          </a:p>
          <a:p>
            <a:pPr lvl="1">
              <a:lnSpc>
                <a:spcPct val="85000"/>
              </a:lnSpc>
            </a:pPr>
            <a:r>
              <a:rPr lang="en-GB" dirty="0"/>
              <a:t>New network limit for relative time error, targeting fronthaul clusters</a:t>
            </a:r>
          </a:p>
          <a:p>
            <a:pPr lvl="1">
              <a:lnSpc>
                <a:spcPct val="85000"/>
              </a:lnSpc>
              <a:tabLst>
                <a:tab pos="1520825" algn="l"/>
              </a:tabLst>
            </a:pPr>
            <a:r>
              <a:rPr lang="en-GB" dirty="0"/>
              <a:t>Status: proving more difficult than expected</a:t>
            </a:r>
            <a:br>
              <a:rPr lang="en-GB" dirty="0"/>
            </a:br>
            <a:r>
              <a:rPr lang="en-GB" dirty="0"/>
              <a:t>	 Expected completion now 2021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Company Confidential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A40B-076F-44A8-A286-A3291E34A725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CD2C81-5EC8-49FA-8258-335E8A6BC7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74" y="4214683"/>
            <a:ext cx="360000" cy="3510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567BC2-1135-4322-A206-4845773BD7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74" y="1849481"/>
            <a:ext cx="360000" cy="3510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78F20B-A10C-48E0-BA73-F2D712EE6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74" y="2174184"/>
            <a:ext cx="360000" cy="3510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0AC7ED-B425-47D6-99BE-50504D21E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74" y="2498887"/>
            <a:ext cx="360000" cy="3510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C09EFB2-D6E6-45F9-9D10-951D4656CE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74" y="2823590"/>
            <a:ext cx="360000" cy="3510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36B954-4E1B-4782-9C20-E2D4F53AB0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131" y="3148292"/>
            <a:ext cx="360000" cy="3510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324BF87-70E9-46F5-B4E6-A55DA9AE0C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000" y="6054638"/>
            <a:ext cx="540000" cy="54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A5D589B-87D1-488A-8782-8213280F6D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853" y="4984353"/>
            <a:ext cx="360000" cy="35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4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F89549C-79A9-43B9-8B26-ED807A929DB7}" vid="{662F676C-2CE8-41CD-83BB-C897C8D40C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0AEC8979FFA4C8CF2A3CC29A0C07C" ma:contentTypeVersion="15" ma:contentTypeDescription="Create a new document." ma:contentTypeScope="" ma:versionID="67c6fb73499c1c10b039274a1841a529">
  <xsd:schema xmlns:xsd="http://www.w3.org/2001/XMLSchema" xmlns:xs="http://www.w3.org/2001/XMLSchema" xmlns:p="http://schemas.microsoft.com/office/2006/metadata/properties" xmlns:ns3="18659aa1-ae2e-48aa-8603-706e8dc34036" xmlns:ns4="def36e36-5894-4a02-a0df-97a865de05d4" targetNamespace="http://schemas.microsoft.com/office/2006/metadata/properties" ma:root="true" ma:fieldsID="0b16d8f99e4a427c108e806584fbeb64" ns3:_="" ns4:_="">
    <xsd:import namespace="18659aa1-ae2e-48aa-8603-706e8dc34036"/>
    <xsd:import namespace="def36e36-5894-4a02-a0df-97a865de05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659aa1-ae2e-48aa-8603-706e8dc340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f36e36-5894-4a02-a0df-97a865de05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BDF7ED-831B-4572-AC59-7BEA582F54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375600-A76E-4708-87A7-452317AAD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659aa1-ae2e-48aa-8603-706e8dc34036"/>
    <ds:schemaRef ds:uri="def36e36-5894-4a02-a0df-97a865de05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D2536A-0195-4836-BB10-6ED858A220F7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ef36e36-5894-4a02-a0df-97a865de05d4"/>
    <ds:schemaRef ds:uri="18659aa1-ae2e-48aa-8603-706e8dc340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Calnex template</Template>
  <TotalTime>950</TotalTime>
  <Words>1696</Words>
  <Application>Microsoft Office PowerPoint</Application>
  <PresentationFormat>Widescreen</PresentationFormat>
  <Paragraphs>388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Lucida Sans Unicode</vt:lpstr>
      <vt:lpstr>Times New Roman</vt:lpstr>
      <vt:lpstr>Office Theme</vt:lpstr>
      <vt:lpstr>CorelDRAW.Graphic.14</vt:lpstr>
      <vt:lpstr>ITU-T Sync Standards Update</vt:lpstr>
      <vt:lpstr>ITU Sync Standards Categories</vt:lpstr>
      <vt:lpstr>ITU-T Packet Sync Recommendations</vt:lpstr>
      <vt:lpstr>PowerPoint Presentation</vt:lpstr>
      <vt:lpstr>Recommendations approved in Feb. 2020 (to be published by end of March 2020)</vt:lpstr>
      <vt:lpstr>Inter-operator synchronization</vt:lpstr>
      <vt:lpstr>PowerPoint Presentation</vt:lpstr>
      <vt:lpstr>Enhanced Clock Specifications for 5G</vt:lpstr>
      <vt:lpstr>Enhanced Specifications for 5G</vt:lpstr>
      <vt:lpstr>Fronthaul networks – what’s the issue?</vt:lpstr>
      <vt:lpstr>Frequency network limit</vt:lpstr>
      <vt:lpstr>G.8272: Comparing PRTC Classes</vt:lpstr>
      <vt:lpstr>SyncE: Comparing G.8262 to G.8262.1</vt:lpstr>
      <vt:lpstr>G.8273.2: Comparing T-BC Classes</vt:lpstr>
      <vt:lpstr>SyncE vs. Enhanced SyncE Network Limits</vt:lpstr>
      <vt:lpstr>PowerPoint Presentation</vt:lpstr>
      <vt:lpstr>Future revisions planned during 2020</vt:lpstr>
      <vt:lpstr>Fronthaul Networks</vt:lpstr>
      <vt:lpstr>Multiple Segment Architectures</vt:lpstr>
      <vt:lpstr>Coherent Network PRTC</vt:lpstr>
      <vt:lpstr>Sync OAM and Management</vt:lpstr>
      <vt:lpstr>PowerPoint Presentation</vt:lpstr>
    </vt:vector>
  </TitlesOfParts>
  <Company>Calnex Solutions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Tim!</dc:title>
  <dc:creator>Tim Frost</dc:creator>
  <cp:lastModifiedBy>Tim Frost</cp:lastModifiedBy>
  <cp:revision>32</cp:revision>
  <dcterms:created xsi:type="dcterms:W3CDTF">2019-05-15T10:49:24Z</dcterms:created>
  <dcterms:modified xsi:type="dcterms:W3CDTF">2020-02-26T13:44:15Z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0x010100D850AEC8979FFA4C8CF2A3CC29A0C07C</vt:lpwstr>
  </property>
</Properties>
</file>